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3" r:id="rId3"/>
    <p:sldId id="304" r:id="rId4"/>
    <p:sldId id="305" r:id="rId5"/>
    <p:sldId id="299" r:id="rId6"/>
    <p:sldId id="302" r:id="rId7"/>
    <p:sldId id="300" r:id="rId8"/>
    <p:sldId id="306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5"/>
    <p:restoredTop sz="94454"/>
  </p:normalViewPr>
  <p:slideViewPr>
    <p:cSldViewPr snapToGrid="0" snapToObjects="1">
      <p:cViewPr>
        <p:scale>
          <a:sx n="80" d="100"/>
          <a:sy n="80" d="100"/>
        </p:scale>
        <p:origin x="13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09EF0-F509-574E-BCD8-DE83CDB7CEAA}" type="doc">
      <dgm:prSet loTypeId="urn:microsoft.com/office/officeart/2005/8/layout/hierarchy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018F16D-A74E-6D4D-9584-7827DAFD5CF4}">
      <dgm:prSet phldrT="[Text]"/>
      <dgm:spPr/>
      <dgm:t>
        <a:bodyPr/>
        <a:lstStyle/>
        <a:p>
          <a:r>
            <a:rPr lang="en-US" dirty="0" smtClean="0"/>
            <a:t>Deputy Director on Health Care</a:t>
          </a:r>
          <a:endParaRPr lang="en-US" dirty="0"/>
        </a:p>
      </dgm:t>
    </dgm:pt>
    <dgm:pt modelId="{50880819-2034-5946-8361-242797ECE6F7}" type="parTrans" cxnId="{5DA294ED-7431-3047-B179-7A1C63F59F72}">
      <dgm:prSet/>
      <dgm:spPr/>
      <dgm:t>
        <a:bodyPr/>
        <a:lstStyle/>
        <a:p>
          <a:endParaRPr lang="en-US"/>
        </a:p>
      </dgm:t>
    </dgm:pt>
    <dgm:pt modelId="{526E1649-7B4D-3249-9BA9-231F99CB49BB}" type="sibTrans" cxnId="{5DA294ED-7431-3047-B179-7A1C63F59F72}">
      <dgm:prSet/>
      <dgm:spPr/>
      <dgm:t>
        <a:bodyPr/>
        <a:lstStyle/>
        <a:p>
          <a:endParaRPr lang="en-US"/>
        </a:p>
      </dgm:t>
    </dgm:pt>
    <dgm:pt modelId="{AD877999-EEE2-C14B-9890-DEE4D7B25BC1}">
      <dgm:prSet phldrT="[Text]"/>
      <dgm:spPr/>
      <dgm:t>
        <a:bodyPr/>
        <a:lstStyle/>
        <a:p>
          <a:r>
            <a:rPr lang="en-US" dirty="0" smtClean="0"/>
            <a:t>Health Economics</a:t>
          </a:r>
          <a:endParaRPr lang="en-US" dirty="0"/>
        </a:p>
      </dgm:t>
    </dgm:pt>
    <dgm:pt modelId="{52C4380F-5CF6-BC42-9284-1A3A34CD7164}" type="parTrans" cxnId="{6A13AF48-108F-0344-BD0F-ADBFAA085894}">
      <dgm:prSet/>
      <dgm:spPr/>
      <dgm:t>
        <a:bodyPr/>
        <a:lstStyle/>
        <a:p>
          <a:endParaRPr lang="en-US"/>
        </a:p>
      </dgm:t>
    </dgm:pt>
    <dgm:pt modelId="{022198CF-4454-0448-8D30-239673D01851}" type="sibTrans" cxnId="{6A13AF48-108F-0344-BD0F-ADBFAA085894}">
      <dgm:prSet/>
      <dgm:spPr/>
      <dgm:t>
        <a:bodyPr/>
        <a:lstStyle/>
        <a:p>
          <a:endParaRPr lang="en-US"/>
        </a:p>
      </dgm:t>
    </dgm:pt>
    <dgm:pt modelId="{1CE235A4-B7C1-5B45-BEF7-402F2D69EB8D}">
      <dgm:prSet phldrT="[Text]"/>
      <dgm:spPr/>
      <dgm:t>
        <a:bodyPr/>
        <a:lstStyle/>
        <a:p>
          <a:r>
            <a:rPr lang="en-US" dirty="0" smtClean="0"/>
            <a:t>HBP</a:t>
          </a:r>
          <a:endParaRPr lang="en-US" dirty="0"/>
        </a:p>
      </dgm:t>
    </dgm:pt>
    <dgm:pt modelId="{65C3F7C9-53CA-D849-8A8F-0605C444AA30}" type="parTrans" cxnId="{F96D7BF4-B1F7-DB4E-8C4D-EA2379DC65D1}">
      <dgm:prSet/>
      <dgm:spPr/>
      <dgm:t>
        <a:bodyPr/>
        <a:lstStyle/>
        <a:p>
          <a:endParaRPr lang="en-US"/>
        </a:p>
      </dgm:t>
    </dgm:pt>
    <dgm:pt modelId="{330CEA1A-AEF1-4447-AEA7-52F52F3AE93C}" type="sibTrans" cxnId="{F96D7BF4-B1F7-DB4E-8C4D-EA2379DC65D1}">
      <dgm:prSet/>
      <dgm:spPr/>
      <dgm:t>
        <a:bodyPr/>
        <a:lstStyle/>
        <a:p>
          <a:endParaRPr lang="en-US"/>
        </a:p>
      </dgm:t>
    </dgm:pt>
    <dgm:pt modelId="{039CDAF3-C651-2B47-B2B7-E349ED6223CA}">
      <dgm:prSet phldrT="[Text]"/>
      <dgm:spPr/>
      <dgm:t>
        <a:bodyPr/>
        <a:lstStyle/>
        <a:p>
          <a:r>
            <a:rPr lang="en-US" dirty="0" smtClean="0"/>
            <a:t>Pricing </a:t>
          </a:r>
          <a:endParaRPr lang="en-US" dirty="0"/>
        </a:p>
      </dgm:t>
    </dgm:pt>
    <dgm:pt modelId="{4A845C8A-C704-BE43-B1D4-8E0B3050E230}" type="parTrans" cxnId="{B5A59B73-91B0-404C-AE26-936D28900A16}">
      <dgm:prSet/>
      <dgm:spPr/>
      <dgm:t>
        <a:bodyPr/>
        <a:lstStyle/>
        <a:p>
          <a:endParaRPr lang="en-US"/>
        </a:p>
      </dgm:t>
    </dgm:pt>
    <dgm:pt modelId="{FF27E4F2-C96F-404E-A15D-131AE9BFE1BC}" type="sibTrans" cxnId="{B5A59B73-91B0-404C-AE26-936D28900A16}">
      <dgm:prSet/>
      <dgm:spPr/>
      <dgm:t>
        <a:bodyPr/>
        <a:lstStyle/>
        <a:p>
          <a:endParaRPr lang="en-US"/>
        </a:p>
      </dgm:t>
    </dgm:pt>
    <dgm:pt modelId="{E11441E2-7D06-9C42-8494-3B02C9AF7AA7}">
      <dgm:prSet phldrT="[Text]"/>
      <dgm:spPr/>
      <dgm:t>
        <a:bodyPr/>
        <a:lstStyle/>
        <a:p>
          <a:r>
            <a:rPr lang="en-US" dirty="0" smtClean="0"/>
            <a:t>Provider relations</a:t>
          </a:r>
          <a:endParaRPr lang="en-US" dirty="0"/>
        </a:p>
      </dgm:t>
    </dgm:pt>
    <dgm:pt modelId="{BB6A3C8E-96D7-F149-BE50-7F6990D613F1}" type="parTrans" cxnId="{B0141928-0201-5A43-A7FB-751D26C60610}">
      <dgm:prSet/>
      <dgm:spPr/>
      <dgm:t>
        <a:bodyPr/>
        <a:lstStyle/>
        <a:p>
          <a:endParaRPr lang="en-US"/>
        </a:p>
      </dgm:t>
    </dgm:pt>
    <dgm:pt modelId="{60810003-4B1F-DF49-B509-B882418CDF9D}" type="sibTrans" cxnId="{B0141928-0201-5A43-A7FB-751D26C60610}">
      <dgm:prSet/>
      <dgm:spPr/>
      <dgm:t>
        <a:bodyPr/>
        <a:lstStyle/>
        <a:p>
          <a:endParaRPr lang="en-US"/>
        </a:p>
      </dgm:t>
    </dgm:pt>
    <dgm:pt modelId="{63778F36-C02E-CA4E-8C76-7C0433784F1F}">
      <dgm:prSet phldrT="[Text]"/>
      <dgm:spPr/>
      <dgm:t>
        <a:bodyPr/>
        <a:lstStyle/>
        <a:p>
          <a:r>
            <a:rPr lang="en-US" dirty="0" smtClean="0"/>
            <a:t>Claims management</a:t>
          </a:r>
          <a:endParaRPr lang="en-US" dirty="0"/>
        </a:p>
      </dgm:t>
    </dgm:pt>
    <dgm:pt modelId="{69AF2E98-3AC9-314D-8820-0F70FBA02261}" type="parTrans" cxnId="{3120C885-4F84-C84C-BC46-DB86273644DE}">
      <dgm:prSet/>
      <dgm:spPr/>
      <dgm:t>
        <a:bodyPr/>
        <a:lstStyle/>
        <a:p>
          <a:endParaRPr lang="en-US"/>
        </a:p>
      </dgm:t>
    </dgm:pt>
    <dgm:pt modelId="{9F5E2883-2BA8-6349-A136-66D22C418D75}" type="sibTrans" cxnId="{3120C885-4F84-C84C-BC46-DB86273644DE}">
      <dgm:prSet/>
      <dgm:spPr/>
      <dgm:t>
        <a:bodyPr/>
        <a:lstStyle/>
        <a:p>
          <a:pPr rtl="0"/>
          <a:endParaRPr lang="en-US"/>
        </a:p>
      </dgm:t>
    </dgm:pt>
    <dgm:pt modelId="{90759953-4A24-7C49-976F-7F6C862B03E7}">
      <dgm:prSet/>
      <dgm:spPr/>
      <dgm:t>
        <a:bodyPr/>
        <a:lstStyle/>
        <a:p>
          <a:r>
            <a:rPr lang="en-US" dirty="0" smtClean="0"/>
            <a:t>Beneficiary relations</a:t>
          </a:r>
          <a:endParaRPr lang="en-US" dirty="0"/>
        </a:p>
      </dgm:t>
    </dgm:pt>
    <dgm:pt modelId="{628BF273-5633-D54E-BA72-0CC075E8522B}" type="parTrans" cxnId="{68B5554C-A2B8-C743-9B68-9794B99C1FF3}">
      <dgm:prSet/>
      <dgm:spPr/>
      <dgm:t>
        <a:bodyPr/>
        <a:lstStyle/>
        <a:p>
          <a:endParaRPr lang="en-US"/>
        </a:p>
      </dgm:t>
    </dgm:pt>
    <dgm:pt modelId="{B37E99BC-2AB5-8A4A-9E08-BD3B3E01D1EF}" type="sibTrans" cxnId="{68B5554C-A2B8-C743-9B68-9794B99C1FF3}">
      <dgm:prSet/>
      <dgm:spPr/>
      <dgm:t>
        <a:bodyPr/>
        <a:lstStyle/>
        <a:p>
          <a:endParaRPr lang="en-US"/>
        </a:p>
      </dgm:t>
    </dgm:pt>
    <dgm:pt modelId="{4DC354F5-C8B8-4A48-A99A-B20AAADBE720}">
      <dgm:prSet/>
      <dgm:spPr/>
      <dgm:t>
        <a:bodyPr/>
        <a:lstStyle/>
        <a:p>
          <a:r>
            <a:rPr lang="en-US" dirty="0" smtClean="0"/>
            <a:t>Q &amp; P evaluation</a:t>
          </a:r>
          <a:endParaRPr lang="en-US" dirty="0"/>
        </a:p>
      </dgm:t>
    </dgm:pt>
    <dgm:pt modelId="{B9BFE5DC-2598-F543-9C66-495AC9C88927}" type="parTrans" cxnId="{880D98A9-7DED-AE4E-80B6-703B5C310BB6}">
      <dgm:prSet/>
      <dgm:spPr/>
      <dgm:t>
        <a:bodyPr/>
        <a:lstStyle/>
        <a:p>
          <a:endParaRPr lang="en-US"/>
        </a:p>
      </dgm:t>
    </dgm:pt>
    <dgm:pt modelId="{E70DA285-7703-AD48-90BA-F0EDD2F61996}" type="sibTrans" cxnId="{880D98A9-7DED-AE4E-80B6-703B5C310BB6}">
      <dgm:prSet/>
      <dgm:spPr/>
      <dgm:t>
        <a:bodyPr/>
        <a:lstStyle/>
        <a:p>
          <a:endParaRPr lang="en-US"/>
        </a:p>
      </dgm:t>
    </dgm:pt>
    <dgm:pt modelId="{1B7B6EEB-91C9-7140-87B9-75D4B84EB84C}">
      <dgm:prSet/>
      <dgm:spPr/>
      <dgm:t>
        <a:bodyPr/>
        <a:lstStyle/>
        <a:p>
          <a:r>
            <a:rPr lang="en-US" dirty="0" smtClean="0"/>
            <a:t>Contracting</a:t>
          </a:r>
          <a:endParaRPr lang="en-US" dirty="0"/>
        </a:p>
      </dgm:t>
    </dgm:pt>
    <dgm:pt modelId="{F17D0E26-92F2-C84E-A55D-C497E15FDCB7}" type="parTrans" cxnId="{124C67D2-012F-B949-BEB8-E9B6BB6F948A}">
      <dgm:prSet/>
      <dgm:spPr/>
      <dgm:t>
        <a:bodyPr/>
        <a:lstStyle/>
        <a:p>
          <a:endParaRPr lang="en-US"/>
        </a:p>
      </dgm:t>
    </dgm:pt>
    <dgm:pt modelId="{E456E61D-FA46-2C4A-BBD1-94DF66239218}" type="sibTrans" cxnId="{124C67D2-012F-B949-BEB8-E9B6BB6F948A}">
      <dgm:prSet/>
      <dgm:spPr/>
      <dgm:t>
        <a:bodyPr/>
        <a:lstStyle/>
        <a:p>
          <a:endParaRPr lang="en-US"/>
        </a:p>
      </dgm:t>
    </dgm:pt>
    <dgm:pt modelId="{D218495E-3C0F-4142-AD4C-EFEF60760E1F}">
      <dgm:prSet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174F4F25-DA4F-4D4F-BB02-0CEE3E14D748}" type="parTrans" cxnId="{3415028E-F651-BF4E-9343-57CFB0A76AB5}">
      <dgm:prSet/>
      <dgm:spPr/>
      <dgm:t>
        <a:bodyPr/>
        <a:lstStyle/>
        <a:p>
          <a:endParaRPr lang="en-US"/>
        </a:p>
      </dgm:t>
    </dgm:pt>
    <dgm:pt modelId="{7CA0CF85-6D91-6C47-8FE3-4B51190BACF9}" type="sibTrans" cxnId="{3415028E-F651-BF4E-9343-57CFB0A76AB5}">
      <dgm:prSet/>
      <dgm:spPr/>
      <dgm:t>
        <a:bodyPr/>
        <a:lstStyle/>
        <a:p>
          <a:endParaRPr lang="en-US"/>
        </a:p>
      </dgm:t>
    </dgm:pt>
    <dgm:pt modelId="{E1156D71-D338-1D41-8555-AE4C6334A91D}" type="pres">
      <dgm:prSet presAssocID="{3C509EF0-F509-574E-BCD8-DE83CDB7CE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C37A35-42DA-CC45-91F5-8D24831CE8CC}" type="pres">
      <dgm:prSet presAssocID="{D018F16D-A74E-6D4D-9584-7827DAFD5CF4}" presName="hierRoot1" presStyleCnt="0"/>
      <dgm:spPr/>
      <dgm:t>
        <a:bodyPr/>
        <a:lstStyle/>
        <a:p>
          <a:endParaRPr lang="en-US"/>
        </a:p>
      </dgm:t>
    </dgm:pt>
    <dgm:pt modelId="{0032C12D-FA91-2147-9171-2DFBD0A73690}" type="pres">
      <dgm:prSet presAssocID="{D018F16D-A74E-6D4D-9584-7827DAFD5CF4}" presName="composite" presStyleCnt="0"/>
      <dgm:spPr/>
      <dgm:t>
        <a:bodyPr/>
        <a:lstStyle/>
        <a:p>
          <a:endParaRPr lang="en-US"/>
        </a:p>
      </dgm:t>
    </dgm:pt>
    <dgm:pt modelId="{CBEB3329-7FE5-3F4A-B322-2B1150F89112}" type="pres">
      <dgm:prSet presAssocID="{D018F16D-A74E-6D4D-9584-7827DAFD5CF4}" presName="background" presStyleLbl="node0" presStyleIdx="0" presStyleCnt="1"/>
      <dgm:spPr/>
      <dgm:t>
        <a:bodyPr/>
        <a:lstStyle/>
        <a:p>
          <a:endParaRPr lang="en-US"/>
        </a:p>
      </dgm:t>
    </dgm:pt>
    <dgm:pt modelId="{B54A58CB-3B9F-AA44-B294-412F55B063FB}" type="pres">
      <dgm:prSet presAssocID="{D018F16D-A74E-6D4D-9584-7827DAFD5C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552F9-3D6D-8D47-B701-DECC90DFC906}" type="pres">
      <dgm:prSet presAssocID="{D018F16D-A74E-6D4D-9584-7827DAFD5CF4}" presName="hierChild2" presStyleCnt="0"/>
      <dgm:spPr/>
      <dgm:t>
        <a:bodyPr/>
        <a:lstStyle/>
        <a:p>
          <a:endParaRPr lang="en-US"/>
        </a:p>
      </dgm:t>
    </dgm:pt>
    <dgm:pt modelId="{8FAE24B7-4C19-374D-81DC-DD75CB23D031}" type="pres">
      <dgm:prSet presAssocID="{52C4380F-5CF6-BC42-9284-1A3A34CD716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5601F23-0501-BD45-9E64-6BFD79666C29}" type="pres">
      <dgm:prSet presAssocID="{AD877999-EEE2-C14B-9890-DEE4D7B25BC1}" presName="hierRoot2" presStyleCnt="0"/>
      <dgm:spPr/>
      <dgm:t>
        <a:bodyPr/>
        <a:lstStyle/>
        <a:p>
          <a:endParaRPr lang="en-US"/>
        </a:p>
      </dgm:t>
    </dgm:pt>
    <dgm:pt modelId="{1FE7B523-0E36-C04F-82A5-0A983570D85B}" type="pres">
      <dgm:prSet presAssocID="{AD877999-EEE2-C14B-9890-DEE4D7B25BC1}" presName="composite2" presStyleCnt="0"/>
      <dgm:spPr/>
      <dgm:t>
        <a:bodyPr/>
        <a:lstStyle/>
        <a:p>
          <a:endParaRPr lang="en-US"/>
        </a:p>
      </dgm:t>
    </dgm:pt>
    <dgm:pt modelId="{EC8D59C5-B5FE-D843-84A3-33006072369C}" type="pres">
      <dgm:prSet presAssocID="{AD877999-EEE2-C14B-9890-DEE4D7B25BC1}" presName="background2" presStyleLbl="node2" presStyleIdx="0" presStyleCnt="3"/>
      <dgm:spPr/>
      <dgm:t>
        <a:bodyPr/>
        <a:lstStyle/>
        <a:p>
          <a:endParaRPr lang="en-US"/>
        </a:p>
      </dgm:t>
    </dgm:pt>
    <dgm:pt modelId="{0A7C2431-5C03-6A42-9050-B7A24E9A26C2}" type="pres">
      <dgm:prSet presAssocID="{AD877999-EEE2-C14B-9890-DEE4D7B25BC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8145E-7A0E-D14E-AF3A-9261AC789286}" type="pres">
      <dgm:prSet presAssocID="{AD877999-EEE2-C14B-9890-DEE4D7B25BC1}" presName="hierChild3" presStyleCnt="0"/>
      <dgm:spPr/>
      <dgm:t>
        <a:bodyPr/>
        <a:lstStyle/>
        <a:p>
          <a:endParaRPr lang="en-US"/>
        </a:p>
      </dgm:t>
    </dgm:pt>
    <dgm:pt modelId="{267F9E00-6B3D-8346-8FE2-F8DE9361F633}" type="pres">
      <dgm:prSet presAssocID="{65C3F7C9-53CA-D849-8A8F-0605C444AA30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9F8E686-63AC-4A42-B9F7-B03B0AA95EB3}" type="pres">
      <dgm:prSet presAssocID="{1CE235A4-B7C1-5B45-BEF7-402F2D69EB8D}" presName="hierRoot3" presStyleCnt="0"/>
      <dgm:spPr/>
      <dgm:t>
        <a:bodyPr/>
        <a:lstStyle/>
        <a:p>
          <a:endParaRPr lang="en-US"/>
        </a:p>
      </dgm:t>
    </dgm:pt>
    <dgm:pt modelId="{F3D2A74D-F14B-BF41-9A18-36C709E48D02}" type="pres">
      <dgm:prSet presAssocID="{1CE235A4-B7C1-5B45-BEF7-402F2D69EB8D}" presName="composite3" presStyleCnt="0"/>
      <dgm:spPr/>
      <dgm:t>
        <a:bodyPr/>
        <a:lstStyle/>
        <a:p>
          <a:endParaRPr lang="en-US"/>
        </a:p>
      </dgm:t>
    </dgm:pt>
    <dgm:pt modelId="{4199B67D-2751-B744-B97A-9A58A511C8FD}" type="pres">
      <dgm:prSet presAssocID="{1CE235A4-B7C1-5B45-BEF7-402F2D69EB8D}" presName="background3" presStyleLbl="node3" presStyleIdx="0" presStyleCnt="6"/>
      <dgm:spPr/>
      <dgm:t>
        <a:bodyPr/>
        <a:lstStyle/>
        <a:p>
          <a:endParaRPr lang="en-US"/>
        </a:p>
      </dgm:t>
    </dgm:pt>
    <dgm:pt modelId="{935D2086-4501-FC45-985A-11410EE1CAA2}" type="pres">
      <dgm:prSet presAssocID="{1CE235A4-B7C1-5B45-BEF7-402F2D69EB8D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C57E3-0B3A-394A-AC11-A200C4E1DCF4}" type="pres">
      <dgm:prSet presAssocID="{1CE235A4-B7C1-5B45-BEF7-402F2D69EB8D}" presName="hierChild4" presStyleCnt="0"/>
      <dgm:spPr/>
      <dgm:t>
        <a:bodyPr/>
        <a:lstStyle/>
        <a:p>
          <a:endParaRPr lang="en-US"/>
        </a:p>
      </dgm:t>
    </dgm:pt>
    <dgm:pt modelId="{13952B91-2533-2E44-B8FC-299613FEE7B6}" type="pres">
      <dgm:prSet presAssocID="{174F4F25-DA4F-4D4F-BB02-0CEE3E14D748}" presName="Name17" presStyleLbl="parChTrans1D3" presStyleIdx="1" presStyleCnt="6"/>
      <dgm:spPr/>
      <dgm:t>
        <a:bodyPr/>
        <a:lstStyle/>
        <a:p>
          <a:endParaRPr lang="en-US"/>
        </a:p>
      </dgm:t>
    </dgm:pt>
    <dgm:pt modelId="{26BB9451-7F6E-1D4B-BC2F-A0403349DD48}" type="pres">
      <dgm:prSet presAssocID="{D218495E-3C0F-4142-AD4C-EFEF60760E1F}" presName="hierRoot3" presStyleCnt="0"/>
      <dgm:spPr/>
      <dgm:t>
        <a:bodyPr/>
        <a:lstStyle/>
        <a:p>
          <a:endParaRPr lang="en-US"/>
        </a:p>
      </dgm:t>
    </dgm:pt>
    <dgm:pt modelId="{1E7E07CD-7B7B-204C-966F-F0ADEC7CB1A2}" type="pres">
      <dgm:prSet presAssocID="{D218495E-3C0F-4142-AD4C-EFEF60760E1F}" presName="composite3" presStyleCnt="0"/>
      <dgm:spPr/>
      <dgm:t>
        <a:bodyPr/>
        <a:lstStyle/>
        <a:p>
          <a:endParaRPr lang="en-US"/>
        </a:p>
      </dgm:t>
    </dgm:pt>
    <dgm:pt modelId="{931E4EA6-4B17-8D47-ADDD-4A99669F697C}" type="pres">
      <dgm:prSet presAssocID="{D218495E-3C0F-4142-AD4C-EFEF60760E1F}" presName="background3" presStyleLbl="node3" presStyleIdx="1" presStyleCnt="6"/>
      <dgm:spPr/>
      <dgm:t>
        <a:bodyPr/>
        <a:lstStyle/>
        <a:p>
          <a:endParaRPr lang="en-US"/>
        </a:p>
      </dgm:t>
    </dgm:pt>
    <dgm:pt modelId="{6FD53213-3F72-9346-BABA-56AC204628EA}" type="pres">
      <dgm:prSet presAssocID="{D218495E-3C0F-4142-AD4C-EFEF60760E1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9C2CD-AA09-C947-9A51-86F55B6C1B6A}" type="pres">
      <dgm:prSet presAssocID="{D218495E-3C0F-4142-AD4C-EFEF60760E1F}" presName="hierChild4" presStyleCnt="0"/>
      <dgm:spPr/>
      <dgm:t>
        <a:bodyPr/>
        <a:lstStyle/>
        <a:p>
          <a:endParaRPr lang="en-US"/>
        </a:p>
      </dgm:t>
    </dgm:pt>
    <dgm:pt modelId="{FCA854C8-32EE-B44D-B763-1CCFAE803CFD}" type="pres">
      <dgm:prSet presAssocID="{4A845C8A-C704-BE43-B1D4-8E0B3050E230}" presName="Name17" presStyleLbl="parChTrans1D3" presStyleIdx="2" presStyleCnt="6"/>
      <dgm:spPr/>
      <dgm:t>
        <a:bodyPr/>
        <a:lstStyle/>
        <a:p>
          <a:endParaRPr lang="en-US"/>
        </a:p>
      </dgm:t>
    </dgm:pt>
    <dgm:pt modelId="{D846D98B-7B6C-9C4F-A45C-0BC1AF91B5E0}" type="pres">
      <dgm:prSet presAssocID="{039CDAF3-C651-2B47-B2B7-E349ED6223CA}" presName="hierRoot3" presStyleCnt="0"/>
      <dgm:spPr/>
      <dgm:t>
        <a:bodyPr/>
        <a:lstStyle/>
        <a:p>
          <a:endParaRPr lang="en-US"/>
        </a:p>
      </dgm:t>
    </dgm:pt>
    <dgm:pt modelId="{C777F184-BA24-2443-8C15-1AD87F13CDAF}" type="pres">
      <dgm:prSet presAssocID="{039CDAF3-C651-2B47-B2B7-E349ED6223CA}" presName="composite3" presStyleCnt="0"/>
      <dgm:spPr/>
      <dgm:t>
        <a:bodyPr/>
        <a:lstStyle/>
        <a:p>
          <a:endParaRPr lang="en-US"/>
        </a:p>
      </dgm:t>
    </dgm:pt>
    <dgm:pt modelId="{2767692F-0810-114D-AFE2-BAE8E01F1764}" type="pres">
      <dgm:prSet presAssocID="{039CDAF3-C651-2B47-B2B7-E349ED6223CA}" presName="background3" presStyleLbl="node3" presStyleIdx="2" presStyleCnt="6"/>
      <dgm:spPr/>
      <dgm:t>
        <a:bodyPr/>
        <a:lstStyle/>
        <a:p>
          <a:endParaRPr lang="en-US"/>
        </a:p>
      </dgm:t>
    </dgm:pt>
    <dgm:pt modelId="{1EBE4190-14AB-8A44-9CF3-D682A207D267}" type="pres">
      <dgm:prSet presAssocID="{039CDAF3-C651-2B47-B2B7-E349ED6223CA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E55598-7D80-8143-A6A0-982FB15D1128}" type="pres">
      <dgm:prSet presAssocID="{039CDAF3-C651-2B47-B2B7-E349ED6223CA}" presName="hierChild4" presStyleCnt="0"/>
      <dgm:spPr/>
      <dgm:t>
        <a:bodyPr/>
        <a:lstStyle/>
        <a:p>
          <a:endParaRPr lang="en-US"/>
        </a:p>
      </dgm:t>
    </dgm:pt>
    <dgm:pt modelId="{09F8715C-27DF-4D48-97CF-C481A750CCAE}" type="pres">
      <dgm:prSet presAssocID="{BB6A3C8E-96D7-F149-BE50-7F6990D613F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75609DC-0A6E-714A-BA55-C6DB56095E41}" type="pres">
      <dgm:prSet presAssocID="{E11441E2-7D06-9C42-8494-3B02C9AF7AA7}" presName="hierRoot2" presStyleCnt="0"/>
      <dgm:spPr/>
      <dgm:t>
        <a:bodyPr/>
        <a:lstStyle/>
        <a:p>
          <a:endParaRPr lang="en-US"/>
        </a:p>
      </dgm:t>
    </dgm:pt>
    <dgm:pt modelId="{2D6A1776-A3A8-8747-A0E1-D394C9ECF318}" type="pres">
      <dgm:prSet presAssocID="{E11441E2-7D06-9C42-8494-3B02C9AF7AA7}" presName="composite2" presStyleCnt="0"/>
      <dgm:spPr/>
      <dgm:t>
        <a:bodyPr/>
        <a:lstStyle/>
        <a:p>
          <a:endParaRPr lang="en-US"/>
        </a:p>
      </dgm:t>
    </dgm:pt>
    <dgm:pt modelId="{DE41CC85-3234-7048-946D-2B008BC3B510}" type="pres">
      <dgm:prSet presAssocID="{E11441E2-7D06-9C42-8494-3B02C9AF7AA7}" presName="background2" presStyleLbl="node2" presStyleIdx="1" presStyleCnt="3"/>
      <dgm:spPr/>
      <dgm:t>
        <a:bodyPr/>
        <a:lstStyle/>
        <a:p>
          <a:endParaRPr lang="en-US"/>
        </a:p>
      </dgm:t>
    </dgm:pt>
    <dgm:pt modelId="{7042C621-C0D4-9F4C-A23F-E8C6D0217D4E}" type="pres">
      <dgm:prSet presAssocID="{E11441E2-7D06-9C42-8494-3B02C9AF7AA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5A2E7-B877-8246-A864-FC8B00B911E3}" type="pres">
      <dgm:prSet presAssocID="{E11441E2-7D06-9C42-8494-3B02C9AF7AA7}" presName="hierChild3" presStyleCnt="0"/>
      <dgm:spPr/>
      <dgm:t>
        <a:bodyPr/>
        <a:lstStyle/>
        <a:p>
          <a:endParaRPr lang="en-US"/>
        </a:p>
      </dgm:t>
    </dgm:pt>
    <dgm:pt modelId="{69842837-A1C7-F047-9722-975450D39151}" type="pres">
      <dgm:prSet presAssocID="{69AF2E98-3AC9-314D-8820-0F70FBA0226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A98FB1DE-8C67-6D4E-A22E-815D7F10E6D8}" type="pres">
      <dgm:prSet presAssocID="{63778F36-C02E-CA4E-8C76-7C0433784F1F}" presName="hierRoot3" presStyleCnt="0"/>
      <dgm:spPr/>
      <dgm:t>
        <a:bodyPr/>
        <a:lstStyle/>
        <a:p>
          <a:endParaRPr lang="en-US"/>
        </a:p>
      </dgm:t>
    </dgm:pt>
    <dgm:pt modelId="{1BDD704B-06C6-5843-BC18-8EB616EFDD38}" type="pres">
      <dgm:prSet presAssocID="{63778F36-C02E-CA4E-8C76-7C0433784F1F}" presName="composite3" presStyleCnt="0"/>
      <dgm:spPr/>
      <dgm:t>
        <a:bodyPr/>
        <a:lstStyle/>
        <a:p>
          <a:endParaRPr lang="en-US"/>
        </a:p>
      </dgm:t>
    </dgm:pt>
    <dgm:pt modelId="{ABA48A1B-8822-E846-A848-75B74FFBE425}" type="pres">
      <dgm:prSet presAssocID="{63778F36-C02E-CA4E-8C76-7C0433784F1F}" presName="background3" presStyleLbl="node3" presStyleIdx="3" presStyleCnt="6"/>
      <dgm:spPr/>
      <dgm:t>
        <a:bodyPr/>
        <a:lstStyle/>
        <a:p>
          <a:endParaRPr lang="en-US"/>
        </a:p>
      </dgm:t>
    </dgm:pt>
    <dgm:pt modelId="{265B9270-3539-5242-B26D-653D5BEE88F5}" type="pres">
      <dgm:prSet presAssocID="{63778F36-C02E-CA4E-8C76-7C0433784F1F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2F04DB-936A-C941-A3E7-4C70766E2F0D}" type="pres">
      <dgm:prSet presAssocID="{63778F36-C02E-CA4E-8C76-7C0433784F1F}" presName="hierChild4" presStyleCnt="0"/>
      <dgm:spPr/>
      <dgm:t>
        <a:bodyPr/>
        <a:lstStyle/>
        <a:p>
          <a:endParaRPr lang="en-US"/>
        </a:p>
      </dgm:t>
    </dgm:pt>
    <dgm:pt modelId="{2DD5906E-1109-CF45-8AB5-2229402261E8}" type="pres">
      <dgm:prSet presAssocID="{B9BFE5DC-2598-F543-9C66-495AC9C88927}" presName="Name17" presStyleLbl="parChTrans1D3" presStyleIdx="4" presStyleCnt="6"/>
      <dgm:spPr/>
      <dgm:t>
        <a:bodyPr/>
        <a:lstStyle/>
        <a:p>
          <a:endParaRPr lang="en-US"/>
        </a:p>
      </dgm:t>
    </dgm:pt>
    <dgm:pt modelId="{1D0B1F27-851E-B247-9939-6299B968C2B7}" type="pres">
      <dgm:prSet presAssocID="{4DC354F5-C8B8-4A48-A99A-B20AAADBE720}" presName="hierRoot3" presStyleCnt="0"/>
      <dgm:spPr/>
      <dgm:t>
        <a:bodyPr/>
        <a:lstStyle/>
        <a:p>
          <a:endParaRPr lang="en-US"/>
        </a:p>
      </dgm:t>
    </dgm:pt>
    <dgm:pt modelId="{22669E27-F34E-9745-81C1-9E235D4F3494}" type="pres">
      <dgm:prSet presAssocID="{4DC354F5-C8B8-4A48-A99A-B20AAADBE720}" presName="composite3" presStyleCnt="0"/>
      <dgm:spPr/>
      <dgm:t>
        <a:bodyPr/>
        <a:lstStyle/>
        <a:p>
          <a:endParaRPr lang="en-US"/>
        </a:p>
      </dgm:t>
    </dgm:pt>
    <dgm:pt modelId="{E2587B3A-CEB4-1446-92FF-7EF77D2448CE}" type="pres">
      <dgm:prSet presAssocID="{4DC354F5-C8B8-4A48-A99A-B20AAADBE720}" presName="background3" presStyleLbl="node3" presStyleIdx="4" presStyleCnt="6"/>
      <dgm:spPr/>
      <dgm:t>
        <a:bodyPr/>
        <a:lstStyle/>
        <a:p>
          <a:endParaRPr lang="en-US"/>
        </a:p>
      </dgm:t>
    </dgm:pt>
    <dgm:pt modelId="{8E21E97E-E801-0E43-B8A1-2197061C1C47}" type="pres">
      <dgm:prSet presAssocID="{4DC354F5-C8B8-4A48-A99A-B20AAADBE720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D45DA-7F12-594B-88B0-EBC4DE9C7C47}" type="pres">
      <dgm:prSet presAssocID="{4DC354F5-C8B8-4A48-A99A-B20AAADBE720}" presName="hierChild4" presStyleCnt="0"/>
      <dgm:spPr/>
      <dgm:t>
        <a:bodyPr/>
        <a:lstStyle/>
        <a:p>
          <a:endParaRPr lang="en-US"/>
        </a:p>
      </dgm:t>
    </dgm:pt>
    <dgm:pt modelId="{C1BEA691-1997-114E-BBE7-4478D6BC8079}" type="pres">
      <dgm:prSet presAssocID="{F17D0E26-92F2-C84E-A55D-C497E15FDCB7}" presName="Name17" presStyleLbl="parChTrans1D3" presStyleIdx="5" presStyleCnt="6"/>
      <dgm:spPr/>
      <dgm:t>
        <a:bodyPr/>
        <a:lstStyle/>
        <a:p>
          <a:endParaRPr lang="en-US"/>
        </a:p>
      </dgm:t>
    </dgm:pt>
    <dgm:pt modelId="{878EC1D0-A2F1-2E4F-AE2A-D4110750169C}" type="pres">
      <dgm:prSet presAssocID="{1B7B6EEB-91C9-7140-87B9-75D4B84EB84C}" presName="hierRoot3" presStyleCnt="0"/>
      <dgm:spPr/>
      <dgm:t>
        <a:bodyPr/>
        <a:lstStyle/>
        <a:p>
          <a:endParaRPr lang="en-US"/>
        </a:p>
      </dgm:t>
    </dgm:pt>
    <dgm:pt modelId="{0CD99C5C-CD78-8249-B25A-B55D36039C1E}" type="pres">
      <dgm:prSet presAssocID="{1B7B6EEB-91C9-7140-87B9-75D4B84EB84C}" presName="composite3" presStyleCnt="0"/>
      <dgm:spPr/>
      <dgm:t>
        <a:bodyPr/>
        <a:lstStyle/>
        <a:p>
          <a:endParaRPr lang="en-US"/>
        </a:p>
      </dgm:t>
    </dgm:pt>
    <dgm:pt modelId="{281BBB3A-F617-4B40-B99A-49758F3FEB14}" type="pres">
      <dgm:prSet presAssocID="{1B7B6EEB-91C9-7140-87B9-75D4B84EB84C}" presName="background3" presStyleLbl="node3" presStyleIdx="5" presStyleCnt="6"/>
      <dgm:spPr/>
      <dgm:t>
        <a:bodyPr/>
        <a:lstStyle/>
        <a:p>
          <a:endParaRPr lang="en-US"/>
        </a:p>
      </dgm:t>
    </dgm:pt>
    <dgm:pt modelId="{05B20E95-8861-A547-9B42-D4D19E3AB3B5}" type="pres">
      <dgm:prSet presAssocID="{1B7B6EEB-91C9-7140-87B9-75D4B84EB84C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DFDFC-B209-8843-A501-208DA53A7802}" type="pres">
      <dgm:prSet presAssocID="{1B7B6EEB-91C9-7140-87B9-75D4B84EB84C}" presName="hierChild4" presStyleCnt="0"/>
      <dgm:spPr/>
      <dgm:t>
        <a:bodyPr/>
        <a:lstStyle/>
        <a:p>
          <a:endParaRPr lang="en-US"/>
        </a:p>
      </dgm:t>
    </dgm:pt>
    <dgm:pt modelId="{E8AF5A88-A981-F642-8B80-5B266EB99B5E}" type="pres">
      <dgm:prSet presAssocID="{628BF273-5633-D54E-BA72-0CC075E852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740F415-52B5-E645-AC97-020D6BC42B8A}" type="pres">
      <dgm:prSet presAssocID="{90759953-4A24-7C49-976F-7F6C862B03E7}" presName="hierRoot2" presStyleCnt="0"/>
      <dgm:spPr/>
      <dgm:t>
        <a:bodyPr/>
        <a:lstStyle/>
        <a:p>
          <a:endParaRPr lang="en-US"/>
        </a:p>
      </dgm:t>
    </dgm:pt>
    <dgm:pt modelId="{E32CFAA2-BFD0-CA4C-A4C3-DABB442AFD6B}" type="pres">
      <dgm:prSet presAssocID="{90759953-4A24-7C49-976F-7F6C862B03E7}" presName="composite2" presStyleCnt="0"/>
      <dgm:spPr/>
      <dgm:t>
        <a:bodyPr/>
        <a:lstStyle/>
        <a:p>
          <a:endParaRPr lang="en-US"/>
        </a:p>
      </dgm:t>
    </dgm:pt>
    <dgm:pt modelId="{D1BD31EB-76C3-5542-9AB2-6C8FFEB680F0}" type="pres">
      <dgm:prSet presAssocID="{90759953-4A24-7C49-976F-7F6C862B03E7}" presName="background2" presStyleLbl="node2" presStyleIdx="2" presStyleCnt="3"/>
      <dgm:spPr/>
      <dgm:t>
        <a:bodyPr/>
        <a:lstStyle/>
        <a:p>
          <a:endParaRPr lang="en-US"/>
        </a:p>
      </dgm:t>
    </dgm:pt>
    <dgm:pt modelId="{957A6E6D-AC92-3D45-BA99-0344C455F430}" type="pres">
      <dgm:prSet presAssocID="{90759953-4A24-7C49-976F-7F6C862B03E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05CA2-B79E-6F43-AC4E-FC947B205C56}" type="pres">
      <dgm:prSet presAssocID="{90759953-4A24-7C49-976F-7F6C862B03E7}" presName="hierChild3" presStyleCnt="0"/>
      <dgm:spPr/>
      <dgm:t>
        <a:bodyPr/>
        <a:lstStyle/>
        <a:p>
          <a:endParaRPr lang="en-US"/>
        </a:p>
      </dgm:t>
    </dgm:pt>
  </dgm:ptLst>
  <dgm:cxnLst>
    <dgm:cxn modelId="{6B1391A9-3801-684C-BAFF-2A5ADAEB655C}" type="presOf" srcId="{65C3F7C9-53CA-D849-8A8F-0605C444AA30}" destId="{267F9E00-6B3D-8346-8FE2-F8DE9361F633}" srcOrd="0" destOrd="0" presId="urn:microsoft.com/office/officeart/2005/8/layout/hierarchy1"/>
    <dgm:cxn modelId="{3FDC1457-BFD4-334F-9A1A-1D54226AC6AD}" type="presOf" srcId="{90759953-4A24-7C49-976F-7F6C862B03E7}" destId="{957A6E6D-AC92-3D45-BA99-0344C455F430}" srcOrd="0" destOrd="0" presId="urn:microsoft.com/office/officeart/2005/8/layout/hierarchy1"/>
    <dgm:cxn modelId="{1CFA0E08-78A5-804B-B139-6A49579334B1}" type="presOf" srcId="{D018F16D-A74E-6D4D-9584-7827DAFD5CF4}" destId="{B54A58CB-3B9F-AA44-B294-412F55B063FB}" srcOrd="0" destOrd="0" presId="urn:microsoft.com/office/officeart/2005/8/layout/hierarchy1"/>
    <dgm:cxn modelId="{124C67D2-012F-B949-BEB8-E9B6BB6F948A}" srcId="{E11441E2-7D06-9C42-8494-3B02C9AF7AA7}" destId="{1B7B6EEB-91C9-7140-87B9-75D4B84EB84C}" srcOrd="2" destOrd="0" parTransId="{F17D0E26-92F2-C84E-A55D-C497E15FDCB7}" sibTransId="{E456E61D-FA46-2C4A-BBD1-94DF66239218}"/>
    <dgm:cxn modelId="{9FB55708-F998-CE4A-BC79-F872D473D9E5}" type="presOf" srcId="{628BF273-5633-D54E-BA72-0CC075E8522B}" destId="{E8AF5A88-A981-F642-8B80-5B266EB99B5E}" srcOrd="0" destOrd="0" presId="urn:microsoft.com/office/officeart/2005/8/layout/hierarchy1"/>
    <dgm:cxn modelId="{880D98A9-7DED-AE4E-80B6-703B5C310BB6}" srcId="{E11441E2-7D06-9C42-8494-3B02C9AF7AA7}" destId="{4DC354F5-C8B8-4A48-A99A-B20AAADBE720}" srcOrd="1" destOrd="0" parTransId="{B9BFE5DC-2598-F543-9C66-495AC9C88927}" sibTransId="{E70DA285-7703-AD48-90BA-F0EDD2F61996}"/>
    <dgm:cxn modelId="{BEA04BF9-5B96-E34B-9CE7-3E8C93AF5BF8}" type="presOf" srcId="{AD877999-EEE2-C14B-9890-DEE4D7B25BC1}" destId="{0A7C2431-5C03-6A42-9050-B7A24E9A26C2}" srcOrd="0" destOrd="0" presId="urn:microsoft.com/office/officeart/2005/8/layout/hierarchy1"/>
    <dgm:cxn modelId="{6342D5EA-361F-F243-BCFE-DE1E49F7121B}" type="presOf" srcId="{BB6A3C8E-96D7-F149-BE50-7F6990D613F1}" destId="{09F8715C-27DF-4D48-97CF-C481A750CCAE}" srcOrd="0" destOrd="0" presId="urn:microsoft.com/office/officeart/2005/8/layout/hierarchy1"/>
    <dgm:cxn modelId="{08E094B9-991C-6C48-909F-370885AF4737}" type="presOf" srcId="{1B7B6EEB-91C9-7140-87B9-75D4B84EB84C}" destId="{05B20E95-8861-A547-9B42-D4D19E3AB3B5}" srcOrd="0" destOrd="0" presId="urn:microsoft.com/office/officeart/2005/8/layout/hierarchy1"/>
    <dgm:cxn modelId="{666A0713-7532-1F40-8608-3FB001C384C9}" type="presOf" srcId="{039CDAF3-C651-2B47-B2B7-E349ED6223CA}" destId="{1EBE4190-14AB-8A44-9CF3-D682A207D267}" srcOrd="0" destOrd="0" presId="urn:microsoft.com/office/officeart/2005/8/layout/hierarchy1"/>
    <dgm:cxn modelId="{0294B697-10F5-E346-91F7-A95A9B23A2C8}" type="presOf" srcId="{174F4F25-DA4F-4D4F-BB02-0CEE3E14D748}" destId="{13952B91-2533-2E44-B8FC-299613FEE7B6}" srcOrd="0" destOrd="0" presId="urn:microsoft.com/office/officeart/2005/8/layout/hierarchy1"/>
    <dgm:cxn modelId="{B5A59B73-91B0-404C-AE26-936D28900A16}" srcId="{AD877999-EEE2-C14B-9890-DEE4D7B25BC1}" destId="{039CDAF3-C651-2B47-B2B7-E349ED6223CA}" srcOrd="2" destOrd="0" parTransId="{4A845C8A-C704-BE43-B1D4-8E0B3050E230}" sibTransId="{FF27E4F2-C96F-404E-A15D-131AE9BFE1BC}"/>
    <dgm:cxn modelId="{940234E1-1302-DC44-A62C-B1997FB02929}" type="presOf" srcId="{E11441E2-7D06-9C42-8494-3B02C9AF7AA7}" destId="{7042C621-C0D4-9F4C-A23F-E8C6D0217D4E}" srcOrd="0" destOrd="0" presId="urn:microsoft.com/office/officeart/2005/8/layout/hierarchy1"/>
    <dgm:cxn modelId="{3120C885-4F84-C84C-BC46-DB86273644DE}" srcId="{E11441E2-7D06-9C42-8494-3B02C9AF7AA7}" destId="{63778F36-C02E-CA4E-8C76-7C0433784F1F}" srcOrd="0" destOrd="0" parTransId="{69AF2E98-3AC9-314D-8820-0F70FBA02261}" sibTransId="{9F5E2883-2BA8-6349-A136-66D22C418D75}"/>
    <dgm:cxn modelId="{B0E6DD06-64D6-DB42-8CEB-08C58A1DE65D}" type="presOf" srcId="{B9BFE5DC-2598-F543-9C66-495AC9C88927}" destId="{2DD5906E-1109-CF45-8AB5-2229402261E8}" srcOrd="0" destOrd="0" presId="urn:microsoft.com/office/officeart/2005/8/layout/hierarchy1"/>
    <dgm:cxn modelId="{97704352-E41F-1946-A31E-CF0D6CB121A8}" type="presOf" srcId="{4A845C8A-C704-BE43-B1D4-8E0B3050E230}" destId="{FCA854C8-32EE-B44D-B763-1CCFAE803CFD}" srcOrd="0" destOrd="0" presId="urn:microsoft.com/office/officeart/2005/8/layout/hierarchy1"/>
    <dgm:cxn modelId="{4A002594-019A-904D-9E94-88686D25532B}" type="presOf" srcId="{63778F36-C02E-CA4E-8C76-7C0433784F1F}" destId="{265B9270-3539-5242-B26D-653D5BEE88F5}" srcOrd="0" destOrd="0" presId="urn:microsoft.com/office/officeart/2005/8/layout/hierarchy1"/>
    <dgm:cxn modelId="{68B5554C-A2B8-C743-9B68-9794B99C1FF3}" srcId="{D018F16D-A74E-6D4D-9584-7827DAFD5CF4}" destId="{90759953-4A24-7C49-976F-7F6C862B03E7}" srcOrd="2" destOrd="0" parTransId="{628BF273-5633-D54E-BA72-0CC075E8522B}" sibTransId="{B37E99BC-2AB5-8A4A-9E08-BD3B3E01D1EF}"/>
    <dgm:cxn modelId="{122C5C08-6AF1-D242-9F01-76850D4EBC1F}" type="presOf" srcId="{1CE235A4-B7C1-5B45-BEF7-402F2D69EB8D}" destId="{935D2086-4501-FC45-985A-11410EE1CAA2}" srcOrd="0" destOrd="0" presId="urn:microsoft.com/office/officeart/2005/8/layout/hierarchy1"/>
    <dgm:cxn modelId="{B0141928-0201-5A43-A7FB-751D26C60610}" srcId="{D018F16D-A74E-6D4D-9584-7827DAFD5CF4}" destId="{E11441E2-7D06-9C42-8494-3B02C9AF7AA7}" srcOrd="1" destOrd="0" parTransId="{BB6A3C8E-96D7-F149-BE50-7F6990D613F1}" sibTransId="{60810003-4B1F-DF49-B509-B882418CDF9D}"/>
    <dgm:cxn modelId="{CDC801BC-F6B9-4F48-ACC0-021AFFB307AC}" type="presOf" srcId="{4DC354F5-C8B8-4A48-A99A-B20AAADBE720}" destId="{8E21E97E-E801-0E43-B8A1-2197061C1C47}" srcOrd="0" destOrd="0" presId="urn:microsoft.com/office/officeart/2005/8/layout/hierarchy1"/>
    <dgm:cxn modelId="{796B25CC-56B3-0741-92CC-4064E117A909}" type="presOf" srcId="{F17D0E26-92F2-C84E-A55D-C497E15FDCB7}" destId="{C1BEA691-1997-114E-BBE7-4478D6BC8079}" srcOrd="0" destOrd="0" presId="urn:microsoft.com/office/officeart/2005/8/layout/hierarchy1"/>
    <dgm:cxn modelId="{CC09CD3C-818B-9B45-A460-B2546688FD4B}" type="presOf" srcId="{D218495E-3C0F-4142-AD4C-EFEF60760E1F}" destId="{6FD53213-3F72-9346-BABA-56AC204628EA}" srcOrd="0" destOrd="0" presId="urn:microsoft.com/office/officeart/2005/8/layout/hierarchy1"/>
    <dgm:cxn modelId="{33B4E234-59A0-6A44-B3D7-A3596315B2DE}" type="presOf" srcId="{3C509EF0-F509-574E-BCD8-DE83CDB7CEAA}" destId="{E1156D71-D338-1D41-8555-AE4C6334A91D}" srcOrd="0" destOrd="0" presId="urn:microsoft.com/office/officeart/2005/8/layout/hierarchy1"/>
    <dgm:cxn modelId="{6A13AF48-108F-0344-BD0F-ADBFAA085894}" srcId="{D018F16D-A74E-6D4D-9584-7827DAFD5CF4}" destId="{AD877999-EEE2-C14B-9890-DEE4D7B25BC1}" srcOrd="0" destOrd="0" parTransId="{52C4380F-5CF6-BC42-9284-1A3A34CD7164}" sibTransId="{022198CF-4454-0448-8D30-239673D01851}"/>
    <dgm:cxn modelId="{F96D7BF4-B1F7-DB4E-8C4D-EA2379DC65D1}" srcId="{AD877999-EEE2-C14B-9890-DEE4D7B25BC1}" destId="{1CE235A4-B7C1-5B45-BEF7-402F2D69EB8D}" srcOrd="0" destOrd="0" parTransId="{65C3F7C9-53CA-D849-8A8F-0605C444AA30}" sibTransId="{330CEA1A-AEF1-4447-AEA7-52F52F3AE93C}"/>
    <dgm:cxn modelId="{E8694D31-8AA7-1647-8E4A-A3C73EAB8ED9}" type="presOf" srcId="{69AF2E98-3AC9-314D-8820-0F70FBA02261}" destId="{69842837-A1C7-F047-9722-975450D39151}" srcOrd="0" destOrd="0" presId="urn:microsoft.com/office/officeart/2005/8/layout/hierarchy1"/>
    <dgm:cxn modelId="{3415028E-F651-BF4E-9343-57CFB0A76AB5}" srcId="{AD877999-EEE2-C14B-9890-DEE4D7B25BC1}" destId="{D218495E-3C0F-4142-AD4C-EFEF60760E1F}" srcOrd="1" destOrd="0" parTransId="{174F4F25-DA4F-4D4F-BB02-0CEE3E14D748}" sibTransId="{7CA0CF85-6D91-6C47-8FE3-4B51190BACF9}"/>
    <dgm:cxn modelId="{5DA294ED-7431-3047-B179-7A1C63F59F72}" srcId="{3C509EF0-F509-574E-BCD8-DE83CDB7CEAA}" destId="{D018F16D-A74E-6D4D-9584-7827DAFD5CF4}" srcOrd="0" destOrd="0" parTransId="{50880819-2034-5946-8361-242797ECE6F7}" sibTransId="{526E1649-7B4D-3249-9BA9-231F99CB49BB}"/>
    <dgm:cxn modelId="{D62BF835-1139-434F-A034-6A610BEBD12A}" type="presOf" srcId="{52C4380F-5CF6-BC42-9284-1A3A34CD7164}" destId="{8FAE24B7-4C19-374D-81DC-DD75CB23D031}" srcOrd="0" destOrd="0" presId="urn:microsoft.com/office/officeart/2005/8/layout/hierarchy1"/>
    <dgm:cxn modelId="{4563BB83-6871-154C-B41C-63B00CA1C652}" type="presParOf" srcId="{E1156D71-D338-1D41-8555-AE4C6334A91D}" destId="{45C37A35-42DA-CC45-91F5-8D24831CE8CC}" srcOrd="0" destOrd="0" presId="urn:microsoft.com/office/officeart/2005/8/layout/hierarchy1"/>
    <dgm:cxn modelId="{F07E8C4D-3021-E94A-ABF0-29345D22DA06}" type="presParOf" srcId="{45C37A35-42DA-CC45-91F5-8D24831CE8CC}" destId="{0032C12D-FA91-2147-9171-2DFBD0A73690}" srcOrd="0" destOrd="0" presId="urn:microsoft.com/office/officeart/2005/8/layout/hierarchy1"/>
    <dgm:cxn modelId="{83423481-6938-884F-9294-BBBB88E8E633}" type="presParOf" srcId="{0032C12D-FA91-2147-9171-2DFBD0A73690}" destId="{CBEB3329-7FE5-3F4A-B322-2B1150F89112}" srcOrd="0" destOrd="0" presId="urn:microsoft.com/office/officeart/2005/8/layout/hierarchy1"/>
    <dgm:cxn modelId="{3C877D60-1FC8-1946-80C8-218D87F8F726}" type="presParOf" srcId="{0032C12D-FA91-2147-9171-2DFBD0A73690}" destId="{B54A58CB-3B9F-AA44-B294-412F55B063FB}" srcOrd="1" destOrd="0" presId="urn:microsoft.com/office/officeart/2005/8/layout/hierarchy1"/>
    <dgm:cxn modelId="{A50B2A70-BD20-CD40-A6FF-FD6B79E2904E}" type="presParOf" srcId="{45C37A35-42DA-CC45-91F5-8D24831CE8CC}" destId="{430552F9-3D6D-8D47-B701-DECC90DFC906}" srcOrd="1" destOrd="0" presId="urn:microsoft.com/office/officeart/2005/8/layout/hierarchy1"/>
    <dgm:cxn modelId="{21FCF5D1-0254-3E48-A5C2-330D732AB5CA}" type="presParOf" srcId="{430552F9-3D6D-8D47-B701-DECC90DFC906}" destId="{8FAE24B7-4C19-374D-81DC-DD75CB23D031}" srcOrd="0" destOrd="0" presId="urn:microsoft.com/office/officeart/2005/8/layout/hierarchy1"/>
    <dgm:cxn modelId="{803B6A44-9C15-0A44-90E5-88FD76E12A22}" type="presParOf" srcId="{430552F9-3D6D-8D47-B701-DECC90DFC906}" destId="{C5601F23-0501-BD45-9E64-6BFD79666C29}" srcOrd="1" destOrd="0" presId="urn:microsoft.com/office/officeart/2005/8/layout/hierarchy1"/>
    <dgm:cxn modelId="{04ACD466-5ED0-1645-B704-C23A845464C8}" type="presParOf" srcId="{C5601F23-0501-BD45-9E64-6BFD79666C29}" destId="{1FE7B523-0E36-C04F-82A5-0A983570D85B}" srcOrd="0" destOrd="0" presId="urn:microsoft.com/office/officeart/2005/8/layout/hierarchy1"/>
    <dgm:cxn modelId="{92A0ABCC-D69C-E141-A9FF-706069473800}" type="presParOf" srcId="{1FE7B523-0E36-C04F-82A5-0A983570D85B}" destId="{EC8D59C5-B5FE-D843-84A3-33006072369C}" srcOrd="0" destOrd="0" presId="urn:microsoft.com/office/officeart/2005/8/layout/hierarchy1"/>
    <dgm:cxn modelId="{8E2A5A4C-F3BE-1A49-B9C1-17A5EB43BFCC}" type="presParOf" srcId="{1FE7B523-0E36-C04F-82A5-0A983570D85B}" destId="{0A7C2431-5C03-6A42-9050-B7A24E9A26C2}" srcOrd="1" destOrd="0" presId="urn:microsoft.com/office/officeart/2005/8/layout/hierarchy1"/>
    <dgm:cxn modelId="{D2DFA8AD-8C71-AE43-97FE-C5966860E684}" type="presParOf" srcId="{C5601F23-0501-BD45-9E64-6BFD79666C29}" destId="{EC88145E-7A0E-D14E-AF3A-9261AC789286}" srcOrd="1" destOrd="0" presId="urn:microsoft.com/office/officeart/2005/8/layout/hierarchy1"/>
    <dgm:cxn modelId="{0EFCAB81-E46A-CA46-9D61-99737B006A83}" type="presParOf" srcId="{EC88145E-7A0E-D14E-AF3A-9261AC789286}" destId="{267F9E00-6B3D-8346-8FE2-F8DE9361F633}" srcOrd="0" destOrd="0" presId="urn:microsoft.com/office/officeart/2005/8/layout/hierarchy1"/>
    <dgm:cxn modelId="{09D1549F-3BE4-4D4A-A1CD-0F76FA8F4B89}" type="presParOf" srcId="{EC88145E-7A0E-D14E-AF3A-9261AC789286}" destId="{09F8E686-63AC-4A42-B9F7-B03B0AA95EB3}" srcOrd="1" destOrd="0" presId="urn:microsoft.com/office/officeart/2005/8/layout/hierarchy1"/>
    <dgm:cxn modelId="{D7D2B9AA-1226-504D-A197-714D382578EA}" type="presParOf" srcId="{09F8E686-63AC-4A42-B9F7-B03B0AA95EB3}" destId="{F3D2A74D-F14B-BF41-9A18-36C709E48D02}" srcOrd="0" destOrd="0" presId="urn:microsoft.com/office/officeart/2005/8/layout/hierarchy1"/>
    <dgm:cxn modelId="{7AE70029-6EC7-1344-9C8E-E86B686EE34E}" type="presParOf" srcId="{F3D2A74D-F14B-BF41-9A18-36C709E48D02}" destId="{4199B67D-2751-B744-B97A-9A58A511C8FD}" srcOrd="0" destOrd="0" presId="urn:microsoft.com/office/officeart/2005/8/layout/hierarchy1"/>
    <dgm:cxn modelId="{8F84A4EF-7EBA-AA44-A4FD-D0C7171577E3}" type="presParOf" srcId="{F3D2A74D-F14B-BF41-9A18-36C709E48D02}" destId="{935D2086-4501-FC45-985A-11410EE1CAA2}" srcOrd="1" destOrd="0" presId="urn:microsoft.com/office/officeart/2005/8/layout/hierarchy1"/>
    <dgm:cxn modelId="{D3F3445C-5B0D-784B-AEFC-1B941F2B78F4}" type="presParOf" srcId="{09F8E686-63AC-4A42-B9F7-B03B0AA95EB3}" destId="{15CC57E3-0B3A-394A-AC11-A200C4E1DCF4}" srcOrd="1" destOrd="0" presId="urn:microsoft.com/office/officeart/2005/8/layout/hierarchy1"/>
    <dgm:cxn modelId="{35A8F7C9-3C5F-5447-A91F-3672AB646484}" type="presParOf" srcId="{EC88145E-7A0E-D14E-AF3A-9261AC789286}" destId="{13952B91-2533-2E44-B8FC-299613FEE7B6}" srcOrd="2" destOrd="0" presId="urn:microsoft.com/office/officeart/2005/8/layout/hierarchy1"/>
    <dgm:cxn modelId="{FD2FB813-43CC-E642-9E5C-98ECE65312F1}" type="presParOf" srcId="{EC88145E-7A0E-D14E-AF3A-9261AC789286}" destId="{26BB9451-7F6E-1D4B-BC2F-A0403349DD48}" srcOrd="3" destOrd="0" presId="urn:microsoft.com/office/officeart/2005/8/layout/hierarchy1"/>
    <dgm:cxn modelId="{8F8D7E5F-49B9-BB4C-B4C7-55C4B00D33EC}" type="presParOf" srcId="{26BB9451-7F6E-1D4B-BC2F-A0403349DD48}" destId="{1E7E07CD-7B7B-204C-966F-F0ADEC7CB1A2}" srcOrd="0" destOrd="0" presId="urn:microsoft.com/office/officeart/2005/8/layout/hierarchy1"/>
    <dgm:cxn modelId="{ED8DB8DF-B9E0-0F49-B673-F18E373E9D36}" type="presParOf" srcId="{1E7E07CD-7B7B-204C-966F-F0ADEC7CB1A2}" destId="{931E4EA6-4B17-8D47-ADDD-4A99669F697C}" srcOrd="0" destOrd="0" presId="urn:microsoft.com/office/officeart/2005/8/layout/hierarchy1"/>
    <dgm:cxn modelId="{0223A3C9-28AD-D54F-8489-8BFC7367FF27}" type="presParOf" srcId="{1E7E07CD-7B7B-204C-966F-F0ADEC7CB1A2}" destId="{6FD53213-3F72-9346-BABA-56AC204628EA}" srcOrd="1" destOrd="0" presId="urn:microsoft.com/office/officeart/2005/8/layout/hierarchy1"/>
    <dgm:cxn modelId="{0B761762-9F44-E547-9093-F9E4C337C2C7}" type="presParOf" srcId="{26BB9451-7F6E-1D4B-BC2F-A0403349DD48}" destId="{D239C2CD-AA09-C947-9A51-86F55B6C1B6A}" srcOrd="1" destOrd="0" presId="urn:microsoft.com/office/officeart/2005/8/layout/hierarchy1"/>
    <dgm:cxn modelId="{CE8938F1-AE67-994D-9A9E-FCC5085E9DDF}" type="presParOf" srcId="{EC88145E-7A0E-D14E-AF3A-9261AC789286}" destId="{FCA854C8-32EE-B44D-B763-1CCFAE803CFD}" srcOrd="4" destOrd="0" presId="urn:microsoft.com/office/officeart/2005/8/layout/hierarchy1"/>
    <dgm:cxn modelId="{D1D31969-CDA0-C346-945B-70FBE5D31AE0}" type="presParOf" srcId="{EC88145E-7A0E-D14E-AF3A-9261AC789286}" destId="{D846D98B-7B6C-9C4F-A45C-0BC1AF91B5E0}" srcOrd="5" destOrd="0" presId="urn:microsoft.com/office/officeart/2005/8/layout/hierarchy1"/>
    <dgm:cxn modelId="{A8B5224D-DE5D-BA40-8BE5-72D64FDBE04C}" type="presParOf" srcId="{D846D98B-7B6C-9C4F-A45C-0BC1AF91B5E0}" destId="{C777F184-BA24-2443-8C15-1AD87F13CDAF}" srcOrd="0" destOrd="0" presId="urn:microsoft.com/office/officeart/2005/8/layout/hierarchy1"/>
    <dgm:cxn modelId="{1D8252AF-73FB-3A42-9870-C7370C4D1447}" type="presParOf" srcId="{C777F184-BA24-2443-8C15-1AD87F13CDAF}" destId="{2767692F-0810-114D-AFE2-BAE8E01F1764}" srcOrd="0" destOrd="0" presId="urn:microsoft.com/office/officeart/2005/8/layout/hierarchy1"/>
    <dgm:cxn modelId="{E5B61D27-72A4-A041-AFB8-3D4B2D5CE78D}" type="presParOf" srcId="{C777F184-BA24-2443-8C15-1AD87F13CDAF}" destId="{1EBE4190-14AB-8A44-9CF3-D682A207D267}" srcOrd="1" destOrd="0" presId="urn:microsoft.com/office/officeart/2005/8/layout/hierarchy1"/>
    <dgm:cxn modelId="{75B7E9B8-7455-5242-B928-2AAAB9E1889B}" type="presParOf" srcId="{D846D98B-7B6C-9C4F-A45C-0BC1AF91B5E0}" destId="{01E55598-7D80-8143-A6A0-982FB15D1128}" srcOrd="1" destOrd="0" presId="urn:microsoft.com/office/officeart/2005/8/layout/hierarchy1"/>
    <dgm:cxn modelId="{0E441B98-D629-9845-BF1C-EE91951BA477}" type="presParOf" srcId="{430552F9-3D6D-8D47-B701-DECC90DFC906}" destId="{09F8715C-27DF-4D48-97CF-C481A750CCAE}" srcOrd="2" destOrd="0" presId="urn:microsoft.com/office/officeart/2005/8/layout/hierarchy1"/>
    <dgm:cxn modelId="{490546F0-1D78-6C44-9A20-B31C9F991A9E}" type="presParOf" srcId="{430552F9-3D6D-8D47-B701-DECC90DFC906}" destId="{375609DC-0A6E-714A-BA55-C6DB56095E41}" srcOrd="3" destOrd="0" presId="urn:microsoft.com/office/officeart/2005/8/layout/hierarchy1"/>
    <dgm:cxn modelId="{6F9AFE8A-BFEB-DC4C-B722-BF1C5C8CF63E}" type="presParOf" srcId="{375609DC-0A6E-714A-BA55-C6DB56095E41}" destId="{2D6A1776-A3A8-8747-A0E1-D394C9ECF318}" srcOrd="0" destOrd="0" presId="urn:microsoft.com/office/officeart/2005/8/layout/hierarchy1"/>
    <dgm:cxn modelId="{ED0D843A-0AC2-C34D-A65D-2930706121C0}" type="presParOf" srcId="{2D6A1776-A3A8-8747-A0E1-D394C9ECF318}" destId="{DE41CC85-3234-7048-946D-2B008BC3B510}" srcOrd="0" destOrd="0" presId="urn:microsoft.com/office/officeart/2005/8/layout/hierarchy1"/>
    <dgm:cxn modelId="{06CCB88A-0413-B643-BC25-19372BFBBF8C}" type="presParOf" srcId="{2D6A1776-A3A8-8747-A0E1-D394C9ECF318}" destId="{7042C621-C0D4-9F4C-A23F-E8C6D0217D4E}" srcOrd="1" destOrd="0" presId="urn:microsoft.com/office/officeart/2005/8/layout/hierarchy1"/>
    <dgm:cxn modelId="{65AEA216-57DE-1241-8360-D751EDAD37B6}" type="presParOf" srcId="{375609DC-0A6E-714A-BA55-C6DB56095E41}" destId="{7A25A2E7-B877-8246-A864-FC8B00B911E3}" srcOrd="1" destOrd="0" presId="urn:microsoft.com/office/officeart/2005/8/layout/hierarchy1"/>
    <dgm:cxn modelId="{296EE010-58E5-F949-A12F-9FC209C835CD}" type="presParOf" srcId="{7A25A2E7-B877-8246-A864-FC8B00B911E3}" destId="{69842837-A1C7-F047-9722-975450D39151}" srcOrd="0" destOrd="0" presId="urn:microsoft.com/office/officeart/2005/8/layout/hierarchy1"/>
    <dgm:cxn modelId="{5B2D7292-2DD6-094F-9942-739826FF0C3B}" type="presParOf" srcId="{7A25A2E7-B877-8246-A864-FC8B00B911E3}" destId="{A98FB1DE-8C67-6D4E-A22E-815D7F10E6D8}" srcOrd="1" destOrd="0" presId="urn:microsoft.com/office/officeart/2005/8/layout/hierarchy1"/>
    <dgm:cxn modelId="{405072B1-90F3-AE41-A2B8-A46394CC48C0}" type="presParOf" srcId="{A98FB1DE-8C67-6D4E-A22E-815D7F10E6D8}" destId="{1BDD704B-06C6-5843-BC18-8EB616EFDD38}" srcOrd="0" destOrd="0" presId="urn:microsoft.com/office/officeart/2005/8/layout/hierarchy1"/>
    <dgm:cxn modelId="{490A6323-F13A-8B44-8AFD-3483C56E18A8}" type="presParOf" srcId="{1BDD704B-06C6-5843-BC18-8EB616EFDD38}" destId="{ABA48A1B-8822-E846-A848-75B74FFBE425}" srcOrd="0" destOrd="0" presId="urn:microsoft.com/office/officeart/2005/8/layout/hierarchy1"/>
    <dgm:cxn modelId="{6B9232D4-1E98-1141-B7A5-7D5FD8A3CC68}" type="presParOf" srcId="{1BDD704B-06C6-5843-BC18-8EB616EFDD38}" destId="{265B9270-3539-5242-B26D-653D5BEE88F5}" srcOrd="1" destOrd="0" presId="urn:microsoft.com/office/officeart/2005/8/layout/hierarchy1"/>
    <dgm:cxn modelId="{8D932F45-AB33-504E-9002-46E2103294F5}" type="presParOf" srcId="{A98FB1DE-8C67-6D4E-A22E-815D7F10E6D8}" destId="{292F04DB-936A-C941-A3E7-4C70766E2F0D}" srcOrd="1" destOrd="0" presId="urn:microsoft.com/office/officeart/2005/8/layout/hierarchy1"/>
    <dgm:cxn modelId="{9F93BA7A-F2E1-4E4B-8F77-CDE52DFFB93A}" type="presParOf" srcId="{7A25A2E7-B877-8246-A864-FC8B00B911E3}" destId="{2DD5906E-1109-CF45-8AB5-2229402261E8}" srcOrd="2" destOrd="0" presId="urn:microsoft.com/office/officeart/2005/8/layout/hierarchy1"/>
    <dgm:cxn modelId="{7EA14F43-5214-7D42-8C19-F89403A7B99A}" type="presParOf" srcId="{7A25A2E7-B877-8246-A864-FC8B00B911E3}" destId="{1D0B1F27-851E-B247-9939-6299B968C2B7}" srcOrd="3" destOrd="0" presId="urn:microsoft.com/office/officeart/2005/8/layout/hierarchy1"/>
    <dgm:cxn modelId="{C14A68EF-9656-D446-B356-A0E91899B319}" type="presParOf" srcId="{1D0B1F27-851E-B247-9939-6299B968C2B7}" destId="{22669E27-F34E-9745-81C1-9E235D4F3494}" srcOrd="0" destOrd="0" presId="urn:microsoft.com/office/officeart/2005/8/layout/hierarchy1"/>
    <dgm:cxn modelId="{EACBC6AA-FBCA-AB4C-931D-A3C7D72B7700}" type="presParOf" srcId="{22669E27-F34E-9745-81C1-9E235D4F3494}" destId="{E2587B3A-CEB4-1446-92FF-7EF77D2448CE}" srcOrd="0" destOrd="0" presId="urn:microsoft.com/office/officeart/2005/8/layout/hierarchy1"/>
    <dgm:cxn modelId="{72791823-265D-BC4E-B086-D51CF7EFF9B3}" type="presParOf" srcId="{22669E27-F34E-9745-81C1-9E235D4F3494}" destId="{8E21E97E-E801-0E43-B8A1-2197061C1C47}" srcOrd="1" destOrd="0" presId="urn:microsoft.com/office/officeart/2005/8/layout/hierarchy1"/>
    <dgm:cxn modelId="{0FCC4018-48EA-1A43-B29F-87C98A059D9F}" type="presParOf" srcId="{1D0B1F27-851E-B247-9939-6299B968C2B7}" destId="{F6FD45DA-7F12-594B-88B0-EBC4DE9C7C47}" srcOrd="1" destOrd="0" presId="urn:microsoft.com/office/officeart/2005/8/layout/hierarchy1"/>
    <dgm:cxn modelId="{E7D34064-B389-454D-884F-4803E5722F7D}" type="presParOf" srcId="{7A25A2E7-B877-8246-A864-FC8B00B911E3}" destId="{C1BEA691-1997-114E-BBE7-4478D6BC8079}" srcOrd="4" destOrd="0" presId="urn:microsoft.com/office/officeart/2005/8/layout/hierarchy1"/>
    <dgm:cxn modelId="{5054A98C-5062-CD47-90CB-4D91DAA53702}" type="presParOf" srcId="{7A25A2E7-B877-8246-A864-FC8B00B911E3}" destId="{878EC1D0-A2F1-2E4F-AE2A-D4110750169C}" srcOrd="5" destOrd="0" presId="urn:microsoft.com/office/officeart/2005/8/layout/hierarchy1"/>
    <dgm:cxn modelId="{C1115639-77EC-3948-B252-ADA3060E25FE}" type="presParOf" srcId="{878EC1D0-A2F1-2E4F-AE2A-D4110750169C}" destId="{0CD99C5C-CD78-8249-B25A-B55D36039C1E}" srcOrd="0" destOrd="0" presId="urn:microsoft.com/office/officeart/2005/8/layout/hierarchy1"/>
    <dgm:cxn modelId="{2A63C083-AC0D-B847-94D7-3D7EA7366486}" type="presParOf" srcId="{0CD99C5C-CD78-8249-B25A-B55D36039C1E}" destId="{281BBB3A-F617-4B40-B99A-49758F3FEB14}" srcOrd="0" destOrd="0" presId="urn:microsoft.com/office/officeart/2005/8/layout/hierarchy1"/>
    <dgm:cxn modelId="{2C37BFBE-BEE3-F443-9096-0BDBB88E105E}" type="presParOf" srcId="{0CD99C5C-CD78-8249-B25A-B55D36039C1E}" destId="{05B20E95-8861-A547-9B42-D4D19E3AB3B5}" srcOrd="1" destOrd="0" presId="urn:microsoft.com/office/officeart/2005/8/layout/hierarchy1"/>
    <dgm:cxn modelId="{7164F320-0418-BE4D-ADAA-A144992EA555}" type="presParOf" srcId="{878EC1D0-A2F1-2E4F-AE2A-D4110750169C}" destId="{8D6DFDFC-B209-8843-A501-208DA53A7802}" srcOrd="1" destOrd="0" presId="urn:microsoft.com/office/officeart/2005/8/layout/hierarchy1"/>
    <dgm:cxn modelId="{5DBE3168-3787-7444-9180-ACC3E0435EE8}" type="presParOf" srcId="{430552F9-3D6D-8D47-B701-DECC90DFC906}" destId="{E8AF5A88-A981-F642-8B80-5B266EB99B5E}" srcOrd="4" destOrd="0" presId="urn:microsoft.com/office/officeart/2005/8/layout/hierarchy1"/>
    <dgm:cxn modelId="{9C4DFC57-7DF7-2945-8917-30D91B483484}" type="presParOf" srcId="{430552F9-3D6D-8D47-B701-DECC90DFC906}" destId="{4740F415-52B5-E645-AC97-020D6BC42B8A}" srcOrd="5" destOrd="0" presId="urn:microsoft.com/office/officeart/2005/8/layout/hierarchy1"/>
    <dgm:cxn modelId="{89C9AA6D-D9F7-FA4F-9CAA-F18C2686030B}" type="presParOf" srcId="{4740F415-52B5-E645-AC97-020D6BC42B8A}" destId="{E32CFAA2-BFD0-CA4C-A4C3-DABB442AFD6B}" srcOrd="0" destOrd="0" presId="urn:microsoft.com/office/officeart/2005/8/layout/hierarchy1"/>
    <dgm:cxn modelId="{62FADF1A-EEBC-6C43-BA14-DE93E60BFBD5}" type="presParOf" srcId="{E32CFAA2-BFD0-CA4C-A4C3-DABB442AFD6B}" destId="{D1BD31EB-76C3-5542-9AB2-6C8FFEB680F0}" srcOrd="0" destOrd="0" presId="urn:microsoft.com/office/officeart/2005/8/layout/hierarchy1"/>
    <dgm:cxn modelId="{2F10324A-4BBF-524A-968B-B440EBAF255C}" type="presParOf" srcId="{E32CFAA2-BFD0-CA4C-A4C3-DABB442AFD6B}" destId="{957A6E6D-AC92-3D45-BA99-0344C455F430}" srcOrd="1" destOrd="0" presId="urn:microsoft.com/office/officeart/2005/8/layout/hierarchy1"/>
    <dgm:cxn modelId="{70D787AE-F29E-8640-A289-D18E929196A6}" type="presParOf" srcId="{4740F415-52B5-E645-AC97-020D6BC42B8A}" destId="{AB605CA2-B79E-6F43-AC4E-FC947B205C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09EF0-F509-574E-BCD8-DE83CDB7CEAA}" type="doc">
      <dgm:prSet loTypeId="urn:microsoft.com/office/officeart/2005/8/layout/hierarchy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018F16D-A74E-6D4D-9584-7827DAFD5CF4}">
      <dgm:prSet phldrT="[Text]"/>
      <dgm:spPr/>
      <dgm:t>
        <a:bodyPr/>
        <a:lstStyle/>
        <a:p>
          <a:r>
            <a:rPr lang="en-US" dirty="0" smtClean="0"/>
            <a:t>Deputy Director on Health Care</a:t>
          </a:r>
          <a:endParaRPr lang="en-US" dirty="0"/>
        </a:p>
      </dgm:t>
    </dgm:pt>
    <dgm:pt modelId="{50880819-2034-5946-8361-242797ECE6F7}" type="parTrans" cxnId="{5DA294ED-7431-3047-B179-7A1C63F59F72}">
      <dgm:prSet/>
      <dgm:spPr/>
      <dgm:t>
        <a:bodyPr/>
        <a:lstStyle/>
        <a:p>
          <a:endParaRPr lang="en-US"/>
        </a:p>
      </dgm:t>
    </dgm:pt>
    <dgm:pt modelId="{526E1649-7B4D-3249-9BA9-231F99CB49BB}" type="sibTrans" cxnId="{5DA294ED-7431-3047-B179-7A1C63F59F72}">
      <dgm:prSet/>
      <dgm:spPr/>
      <dgm:t>
        <a:bodyPr/>
        <a:lstStyle/>
        <a:p>
          <a:endParaRPr lang="en-US"/>
        </a:p>
      </dgm:t>
    </dgm:pt>
    <dgm:pt modelId="{AD877999-EEE2-C14B-9890-DEE4D7B25BC1}">
      <dgm:prSet phldrT="[Text]"/>
      <dgm:spPr/>
      <dgm:t>
        <a:bodyPr/>
        <a:lstStyle/>
        <a:p>
          <a:r>
            <a:rPr lang="en-US" dirty="0" smtClean="0"/>
            <a:t>HBP</a:t>
          </a:r>
          <a:endParaRPr lang="en-US" dirty="0"/>
        </a:p>
      </dgm:t>
    </dgm:pt>
    <dgm:pt modelId="{52C4380F-5CF6-BC42-9284-1A3A34CD7164}" type="parTrans" cxnId="{6A13AF48-108F-0344-BD0F-ADBFAA085894}">
      <dgm:prSet/>
      <dgm:spPr/>
      <dgm:t>
        <a:bodyPr/>
        <a:lstStyle/>
        <a:p>
          <a:endParaRPr lang="en-US"/>
        </a:p>
      </dgm:t>
    </dgm:pt>
    <dgm:pt modelId="{022198CF-4454-0448-8D30-239673D01851}" type="sibTrans" cxnId="{6A13AF48-108F-0344-BD0F-ADBFAA085894}">
      <dgm:prSet/>
      <dgm:spPr/>
      <dgm:t>
        <a:bodyPr/>
        <a:lstStyle/>
        <a:p>
          <a:endParaRPr lang="en-US"/>
        </a:p>
      </dgm:t>
    </dgm:pt>
    <dgm:pt modelId="{039CDAF3-C651-2B47-B2B7-E349ED6223CA}">
      <dgm:prSet phldrT="[Text]"/>
      <dgm:spPr/>
      <dgm:t>
        <a:bodyPr/>
        <a:lstStyle/>
        <a:p>
          <a:r>
            <a:rPr lang="en-US" dirty="0" smtClean="0"/>
            <a:t>Pricing, payment methods </a:t>
          </a:r>
          <a:endParaRPr lang="en-US" dirty="0"/>
        </a:p>
      </dgm:t>
    </dgm:pt>
    <dgm:pt modelId="{4A845C8A-C704-BE43-B1D4-8E0B3050E230}" type="parTrans" cxnId="{B5A59B73-91B0-404C-AE26-936D28900A16}">
      <dgm:prSet/>
      <dgm:spPr/>
      <dgm:t>
        <a:bodyPr/>
        <a:lstStyle/>
        <a:p>
          <a:endParaRPr lang="en-US"/>
        </a:p>
      </dgm:t>
    </dgm:pt>
    <dgm:pt modelId="{FF27E4F2-C96F-404E-A15D-131AE9BFE1BC}" type="sibTrans" cxnId="{B5A59B73-91B0-404C-AE26-936D28900A16}">
      <dgm:prSet/>
      <dgm:spPr/>
      <dgm:t>
        <a:bodyPr/>
        <a:lstStyle/>
        <a:p>
          <a:endParaRPr lang="en-US"/>
        </a:p>
      </dgm:t>
    </dgm:pt>
    <dgm:pt modelId="{E11441E2-7D06-9C42-8494-3B02C9AF7AA7}">
      <dgm:prSet phldrT="[Text]"/>
      <dgm:spPr/>
      <dgm:t>
        <a:bodyPr/>
        <a:lstStyle/>
        <a:p>
          <a:r>
            <a:rPr lang="en-US" dirty="0" smtClean="0"/>
            <a:t>Provider relations</a:t>
          </a:r>
          <a:endParaRPr lang="en-US" dirty="0"/>
        </a:p>
      </dgm:t>
    </dgm:pt>
    <dgm:pt modelId="{BB6A3C8E-96D7-F149-BE50-7F6990D613F1}" type="parTrans" cxnId="{B0141928-0201-5A43-A7FB-751D26C60610}">
      <dgm:prSet/>
      <dgm:spPr/>
      <dgm:t>
        <a:bodyPr/>
        <a:lstStyle/>
        <a:p>
          <a:endParaRPr lang="en-US"/>
        </a:p>
      </dgm:t>
    </dgm:pt>
    <dgm:pt modelId="{60810003-4B1F-DF49-B509-B882418CDF9D}" type="sibTrans" cxnId="{B0141928-0201-5A43-A7FB-751D26C60610}">
      <dgm:prSet/>
      <dgm:spPr/>
      <dgm:t>
        <a:bodyPr/>
        <a:lstStyle/>
        <a:p>
          <a:endParaRPr lang="en-US"/>
        </a:p>
      </dgm:t>
    </dgm:pt>
    <dgm:pt modelId="{63778F36-C02E-CA4E-8C76-7C0433784F1F}">
      <dgm:prSet phldrT="[Text]"/>
      <dgm:spPr/>
      <dgm:t>
        <a:bodyPr/>
        <a:lstStyle/>
        <a:p>
          <a:r>
            <a:rPr lang="en-US" dirty="0" smtClean="0"/>
            <a:t>Contracting</a:t>
          </a:r>
          <a:endParaRPr lang="en-US" dirty="0"/>
        </a:p>
      </dgm:t>
    </dgm:pt>
    <dgm:pt modelId="{69AF2E98-3AC9-314D-8820-0F70FBA02261}" type="parTrans" cxnId="{3120C885-4F84-C84C-BC46-DB86273644DE}">
      <dgm:prSet/>
      <dgm:spPr/>
      <dgm:t>
        <a:bodyPr/>
        <a:lstStyle/>
        <a:p>
          <a:endParaRPr lang="en-US"/>
        </a:p>
      </dgm:t>
    </dgm:pt>
    <dgm:pt modelId="{9F5E2883-2BA8-6349-A136-66D22C418D75}" type="sibTrans" cxnId="{3120C885-4F84-C84C-BC46-DB86273644DE}">
      <dgm:prSet/>
      <dgm:spPr/>
      <dgm:t>
        <a:bodyPr/>
        <a:lstStyle/>
        <a:p>
          <a:pPr rtl="0"/>
          <a:endParaRPr lang="en-US"/>
        </a:p>
      </dgm:t>
    </dgm:pt>
    <dgm:pt modelId="{90759953-4A24-7C49-976F-7F6C862B03E7}">
      <dgm:prSet/>
      <dgm:spPr/>
      <dgm:t>
        <a:bodyPr/>
        <a:lstStyle/>
        <a:p>
          <a:r>
            <a:rPr lang="en-US" dirty="0" smtClean="0"/>
            <a:t>Beneficiary relations</a:t>
          </a:r>
          <a:endParaRPr lang="en-US" dirty="0"/>
        </a:p>
      </dgm:t>
    </dgm:pt>
    <dgm:pt modelId="{628BF273-5633-D54E-BA72-0CC075E8522B}" type="parTrans" cxnId="{68B5554C-A2B8-C743-9B68-9794B99C1FF3}">
      <dgm:prSet/>
      <dgm:spPr/>
      <dgm:t>
        <a:bodyPr/>
        <a:lstStyle/>
        <a:p>
          <a:endParaRPr lang="en-US"/>
        </a:p>
      </dgm:t>
    </dgm:pt>
    <dgm:pt modelId="{B37E99BC-2AB5-8A4A-9E08-BD3B3E01D1EF}" type="sibTrans" cxnId="{68B5554C-A2B8-C743-9B68-9794B99C1FF3}">
      <dgm:prSet/>
      <dgm:spPr/>
      <dgm:t>
        <a:bodyPr/>
        <a:lstStyle/>
        <a:p>
          <a:endParaRPr lang="en-US"/>
        </a:p>
      </dgm:t>
    </dgm:pt>
    <dgm:pt modelId="{4DC354F5-C8B8-4A48-A99A-B20AAADBE720}">
      <dgm:prSet/>
      <dgm:spPr/>
      <dgm:t>
        <a:bodyPr/>
        <a:lstStyle/>
        <a:p>
          <a:r>
            <a:rPr lang="en-US" dirty="0" smtClean="0"/>
            <a:t>Q &amp; P evaluation</a:t>
          </a:r>
          <a:endParaRPr lang="en-US" dirty="0"/>
        </a:p>
      </dgm:t>
    </dgm:pt>
    <dgm:pt modelId="{B9BFE5DC-2598-F543-9C66-495AC9C88927}" type="parTrans" cxnId="{880D98A9-7DED-AE4E-80B6-703B5C310BB6}">
      <dgm:prSet/>
      <dgm:spPr/>
      <dgm:t>
        <a:bodyPr/>
        <a:lstStyle/>
        <a:p>
          <a:endParaRPr lang="en-US"/>
        </a:p>
      </dgm:t>
    </dgm:pt>
    <dgm:pt modelId="{E70DA285-7703-AD48-90BA-F0EDD2F61996}" type="sibTrans" cxnId="{880D98A9-7DED-AE4E-80B6-703B5C310BB6}">
      <dgm:prSet/>
      <dgm:spPr/>
      <dgm:t>
        <a:bodyPr/>
        <a:lstStyle/>
        <a:p>
          <a:endParaRPr lang="en-US"/>
        </a:p>
      </dgm:t>
    </dgm:pt>
    <dgm:pt modelId="{1B7B6EEB-91C9-7140-87B9-75D4B84EB84C}">
      <dgm:prSet/>
      <dgm:spPr/>
      <dgm:t>
        <a:bodyPr/>
        <a:lstStyle/>
        <a:p>
          <a:r>
            <a:rPr lang="en-US" smtClean="0"/>
            <a:t>Claims management</a:t>
          </a:r>
          <a:endParaRPr lang="en-US" dirty="0"/>
        </a:p>
      </dgm:t>
    </dgm:pt>
    <dgm:pt modelId="{F17D0E26-92F2-C84E-A55D-C497E15FDCB7}" type="parTrans" cxnId="{124C67D2-012F-B949-BEB8-E9B6BB6F948A}">
      <dgm:prSet/>
      <dgm:spPr/>
      <dgm:t>
        <a:bodyPr/>
        <a:lstStyle/>
        <a:p>
          <a:endParaRPr lang="en-US"/>
        </a:p>
      </dgm:t>
    </dgm:pt>
    <dgm:pt modelId="{E456E61D-FA46-2C4A-BBD1-94DF66239218}" type="sibTrans" cxnId="{124C67D2-012F-B949-BEB8-E9B6BB6F948A}">
      <dgm:prSet/>
      <dgm:spPr/>
      <dgm:t>
        <a:bodyPr/>
        <a:lstStyle/>
        <a:p>
          <a:endParaRPr lang="en-US"/>
        </a:p>
      </dgm:t>
    </dgm:pt>
    <dgm:pt modelId="{CF28AEA4-9F41-7A40-BF88-A7A3B17B4D65}">
      <dgm:prSet/>
      <dgm:spPr/>
      <dgm:t>
        <a:bodyPr/>
        <a:lstStyle/>
        <a:p>
          <a:r>
            <a:rPr lang="en-US" dirty="0" smtClean="0"/>
            <a:t>Pharmaceuticals</a:t>
          </a:r>
          <a:endParaRPr lang="en-US" dirty="0"/>
        </a:p>
      </dgm:t>
    </dgm:pt>
    <dgm:pt modelId="{27A511D3-A854-994A-AF6A-CDAC2D2CC701}" type="parTrans" cxnId="{34DCE915-C6C5-BF49-A87F-2358DBC6E8B3}">
      <dgm:prSet/>
      <dgm:spPr/>
      <dgm:t>
        <a:bodyPr/>
        <a:lstStyle/>
        <a:p>
          <a:endParaRPr lang="en-US"/>
        </a:p>
      </dgm:t>
    </dgm:pt>
    <dgm:pt modelId="{AEBC18DF-EBE0-D741-AFC9-0CB7BEEE7876}" type="sibTrans" cxnId="{34DCE915-C6C5-BF49-A87F-2358DBC6E8B3}">
      <dgm:prSet/>
      <dgm:spPr/>
      <dgm:t>
        <a:bodyPr/>
        <a:lstStyle/>
        <a:p>
          <a:endParaRPr lang="en-US"/>
        </a:p>
      </dgm:t>
    </dgm:pt>
    <dgm:pt modelId="{62E3AF03-9817-2946-83AF-50A5EF217211}">
      <dgm:prSet/>
      <dgm:spPr/>
      <dgm:t>
        <a:bodyPr/>
        <a:lstStyle/>
        <a:p>
          <a:r>
            <a:rPr lang="en-US" dirty="0" smtClean="0"/>
            <a:t>Planning, Monitoring &amp; Evaluation</a:t>
          </a:r>
          <a:endParaRPr lang="en-US" dirty="0"/>
        </a:p>
      </dgm:t>
    </dgm:pt>
    <dgm:pt modelId="{70356587-44D5-4143-838D-0D0517EB27AE}" type="sibTrans" cxnId="{D79E8705-5B18-9744-AF4B-7B83169E6181}">
      <dgm:prSet/>
      <dgm:spPr/>
      <dgm:t>
        <a:bodyPr/>
        <a:lstStyle/>
        <a:p>
          <a:endParaRPr lang="en-US"/>
        </a:p>
      </dgm:t>
    </dgm:pt>
    <dgm:pt modelId="{5482B94C-0829-984E-A01B-705F6C2C1976}" type="parTrans" cxnId="{D79E8705-5B18-9744-AF4B-7B83169E6181}">
      <dgm:prSet/>
      <dgm:spPr/>
      <dgm:t>
        <a:bodyPr/>
        <a:lstStyle/>
        <a:p>
          <a:endParaRPr lang="en-US"/>
        </a:p>
      </dgm:t>
    </dgm:pt>
    <dgm:pt modelId="{E1156D71-D338-1D41-8555-AE4C6334A91D}" type="pres">
      <dgm:prSet presAssocID="{3C509EF0-F509-574E-BCD8-DE83CDB7CE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C37A35-42DA-CC45-91F5-8D24831CE8CC}" type="pres">
      <dgm:prSet presAssocID="{D018F16D-A74E-6D4D-9584-7827DAFD5CF4}" presName="hierRoot1" presStyleCnt="0"/>
      <dgm:spPr/>
      <dgm:t>
        <a:bodyPr/>
        <a:lstStyle/>
        <a:p>
          <a:endParaRPr lang="en-US"/>
        </a:p>
      </dgm:t>
    </dgm:pt>
    <dgm:pt modelId="{0032C12D-FA91-2147-9171-2DFBD0A73690}" type="pres">
      <dgm:prSet presAssocID="{D018F16D-A74E-6D4D-9584-7827DAFD5CF4}" presName="composite" presStyleCnt="0"/>
      <dgm:spPr/>
      <dgm:t>
        <a:bodyPr/>
        <a:lstStyle/>
        <a:p>
          <a:endParaRPr lang="en-US"/>
        </a:p>
      </dgm:t>
    </dgm:pt>
    <dgm:pt modelId="{CBEB3329-7FE5-3F4A-B322-2B1150F89112}" type="pres">
      <dgm:prSet presAssocID="{D018F16D-A74E-6D4D-9584-7827DAFD5CF4}" presName="background" presStyleLbl="node0" presStyleIdx="0" presStyleCnt="1"/>
      <dgm:spPr/>
      <dgm:t>
        <a:bodyPr/>
        <a:lstStyle/>
        <a:p>
          <a:endParaRPr lang="en-US"/>
        </a:p>
      </dgm:t>
    </dgm:pt>
    <dgm:pt modelId="{B54A58CB-3B9F-AA44-B294-412F55B063FB}" type="pres">
      <dgm:prSet presAssocID="{D018F16D-A74E-6D4D-9584-7827DAFD5C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552F9-3D6D-8D47-B701-DECC90DFC906}" type="pres">
      <dgm:prSet presAssocID="{D018F16D-A74E-6D4D-9584-7827DAFD5CF4}" presName="hierChild2" presStyleCnt="0"/>
      <dgm:spPr/>
      <dgm:t>
        <a:bodyPr/>
        <a:lstStyle/>
        <a:p>
          <a:endParaRPr lang="en-US"/>
        </a:p>
      </dgm:t>
    </dgm:pt>
    <dgm:pt modelId="{8FAE24B7-4C19-374D-81DC-DD75CB23D031}" type="pres">
      <dgm:prSet presAssocID="{52C4380F-5CF6-BC42-9284-1A3A34CD7164}" presName="Name10" presStyleLbl="parChTrans1D2" presStyleIdx="0" presStyleCnt="4"/>
      <dgm:spPr/>
      <dgm:t>
        <a:bodyPr/>
        <a:lstStyle/>
        <a:p>
          <a:endParaRPr lang="en-US"/>
        </a:p>
      </dgm:t>
    </dgm:pt>
    <dgm:pt modelId="{C5601F23-0501-BD45-9E64-6BFD79666C29}" type="pres">
      <dgm:prSet presAssocID="{AD877999-EEE2-C14B-9890-DEE4D7B25BC1}" presName="hierRoot2" presStyleCnt="0"/>
      <dgm:spPr/>
      <dgm:t>
        <a:bodyPr/>
        <a:lstStyle/>
        <a:p>
          <a:endParaRPr lang="en-US"/>
        </a:p>
      </dgm:t>
    </dgm:pt>
    <dgm:pt modelId="{1FE7B523-0E36-C04F-82A5-0A983570D85B}" type="pres">
      <dgm:prSet presAssocID="{AD877999-EEE2-C14B-9890-DEE4D7B25BC1}" presName="composite2" presStyleCnt="0"/>
      <dgm:spPr/>
      <dgm:t>
        <a:bodyPr/>
        <a:lstStyle/>
        <a:p>
          <a:endParaRPr lang="en-US"/>
        </a:p>
      </dgm:t>
    </dgm:pt>
    <dgm:pt modelId="{EC8D59C5-B5FE-D843-84A3-33006072369C}" type="pres">
      <dgm:prSet presAssocID="{AD877999-EEE2-C14B-9890-DEE4D7B25BC1}" presName="background2" presStyleLbl="node2" presStyleIdx="0" presStyleCnt="4"/>
      <dgm:spPr/>
      <dgm:t>
        <a:bodyPr/>
        <a:lstStyle/>
        <a:p>
          <a:endParaRPr lang="en-US"/>
        </a:p>
      </dgm:t>
    </dgm:pt>
    <dgm:pt modelId="{0A7C2431-5C03-6A42-9050-B7A24E9A26C2}" type="pres">
      <dgm:prSet presAssocID="{AD877999-EEE2-C14B-9890-DEE4D7B25BC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88145E-7A0E-D14E-AF3A-9261AC789286}" type="pres">
      <dgm:prSet presAssocID="{AD877999-EEE2-C14B-9890-DEE4D7B25BC1}" presName="hierChild3" presStyleCnt="0"/>
      <dgm:spPr/>
      <dgm:t>
        <a:bodyPr/>
        <a:lstStyle/>
        <a:p>
          <a:endParaRPr lang="en-US"/>
        </a:p>
      </dgm:t>
    </dgm:pt>
    <dgm:pt modelId="{FCA854C8-32EE-B44D-B763-1CCFAE803CFD}" type="pres">
      <dgm:prSet presAssocID="{4A845C8A-C704-BE43-B1D4-8E0B3050E23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846D98B-7B6C-9C4F-A45C-0BC1AF91B5E0}" type="pres">
      <dgm:prSet presAssocID="{039CDAF3-C651-2B47-B2B7-E349ED6223CA}" presName="hierRoot3" presStyleCnt="0"/>
      <dgm:spPr/>
      <dgm:t>
        <a:bodyPr/>
        <a:lstStyle/>
        <a:p>
          <a:endParaRPr lang="en-US"/>
        </a:p>
      </dgm:t>
    </dgm:pt>
    <dgm:pt modelId="{C777F184-BA24-2443-8C15-1AD87F13CDAF}" type="pres">
      <dgm:prSet presAssocID="{039CDAF3-C651-2B47-B2B7-E349ED6223CA}" presName="composite3" presStyleCnt="0"/>
      <dgm:spPr/>
      <dgm:t>
        <a:bodyPr/>
        <a:lstStyle/>
        <a:p>
          <a:endParaRPr lang="en-US"/>
        </a:p>
      </dgm:t>
    </dgm:pt>
    <dgm:pt modelId="{2767692F-0810-114D-AFE2-BAE8E01F1764}" type="pres">
      <dgm:prSet presAssocID="{039CDAF3-C651-2B47-B2B7-E349ED6223CA}" presName="background3" presStyleLbl="node3" presStyleIdx="0" presStyleCnt="4"/>
      <dgm:spPr/>
      <dgm:t>
        <a:bodyPr/>
        <a:lstStyle/>
        <a:p>
          <a:endParaRPr lang="en-US"/>
        </a:p>
      </dgm:t>
    </dgm:pt>
    <dgm:pt modelId="{1EBE4190-14AB-8A44-9CF3-D682A207D267}" type="pres">
      <dgm:prSet presAssocID="{039CDAF3-C651-2B47-B2B7-E349ED6223C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E55598-7D80-8143-A6A0-982FB15D1128}" type="pres">
      <dgm:prSet presAssocID="{039CDAF3-C651-2B47-B2B7-E349ED6223CA}" presName="hierChild4" presStyleCnt="0"/>
      <dgm:spPr/>
      <dgm:t>
        <a:bodyPr/>
        <a:lstStyle/>
        <a:p>
          <a:endParaRPr lang="en-US"/>
        </a:p>
      </dgm:t>
    </dgm:pt>
    <dgm:pt modelId="{EAC58C05-6722-1C41-883E-90FDA4520571}" type="pres">
      <dgm:prSet presAssocID="{27A511D3-A854-994A-AF6A-CDAC2D2CC701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6A37590-F97E-B94D-A679-A5A98892E9C1}" type="pres">
      <dgm:prSet presAssocID="{CF28AEA4-9F41-7A40-BF88-A7A3B17B4D65}" presName="hierRoot3" presStyleCnt="0"/>
      <dgm:spPr/>
    </dgm:pt>
    <dgm:pt modelId="{9097C204-6399-F945-9F93-9986641A7288}" type="pres">
      <dgm:prSet presAssocID="{CF28AEA4-9F41-7A40-BF88-A7A3B17B4D65}" presName="composite3" presStyleCnt="0"/>
      <dgm:spPr/>
    </dgm:pt>
    <dgm:pt modelId="{5486CABB-9E39-3340-89A2-A814C8BDE5FD}" type="pres">
      <dgm:prSet presAssocID="{CF28AEA4-9F41-7A40-BF88-A7A3B17B4D65}" presName="background3" presStyleLbl="node3" presStyleIdx="1" presStyleCnt="4"/>
      <dgm:spPr/>
    </dgm:pt>
    <dgm:pt modelId="{A475272C-5E69-F349-9139-989376CB686A}" type="pres">
      <dgm:prSet presAssocID="{CF28AEA4-9F41-7A40-BF88-A7A3B17B4D6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FFAC1-D15D-0341-B9C5-27E732523DAB}" type="pres">
      <dgm:prSet presAssocID="{CF28AEA4-9F41-7A40-BF88-A7A3B17B4D65}" presName="hierChild4" presStyleCnt="0"/>
      <dgm:spPr/>
    </dgm:pt>
    <dgm:pt modelId="{9393BB60-D5D8-6847-8D83-13AB2215B8E4}" type="pres">
      <dgm:prSet presAssocID="{5482B94C-0829-984E-A01B-705F6C2C1976}" presName="Name10" presStyleLbl="parChTrans1D2" presStyleIdx="1" presStyleCnt="4"/>
      <dgm:spPr/>
      <dgm:t>
        <a:bodyPr/>
        <a:lstStyle/>
        <a:p>
          <a:endParaRPr lang="en-US"/>
        </a:p>
      </dgm:t>
    </dgm:pt>
    <dgm:pt modelId="{9C7EBB3C-EA50-4B42-81FC-B13155DCFD73}" type="pres">
      <dgm:prSet presAssocID="{62E3AF03-9817-2946-83AF-50A5EF217211}" presName="hierRoot2" presStyleCnt="0"/>
      <dgm:spPr/>
    </dgm:pt>
    <dgm:pt modelId="{C411E93A-F841-3C45-811B-EE45CC7358A0}" type="pres">
      <dgm:prSet presAssocID="{62E3AF03-9817-2946-83AF-50A5EF217211}" presName="composite2" presStyleCnt="0"/>
      <dgm:spPr/>
    </dgm:pt>
    <dgm:pt modelId="{B449B338-B9E9-BB4E-83A1-7D2A1BD52BDE}" type="pres">
      <dgm:prSet presAssocID="{62E3AF03-9817-2946-83AF-50A5EF217211}" presName="background2" presStyleLbl="node2" presStyleIdx="1" presStyleCnt="4"/>
      <dgm:spPr/>
    </dgm:pt>
    <dgm:pt modelId="{76EC31D8-3763-E54A-8D9F-62485CC6030D}" type="pres">
      <dgm:prSet presAssocID="{62E3AF03-9817-2946-83AF-50A5EF21721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28660-3D99-3C4E-A830-4328B77BFBAC}" type="pres">
      <dgm:prSet presAssocID="{62E3AF03-9817-2946-83AF-50A5EF217211}" presName="hierChild3" presStyleCnt="0"/>
      <dgm:spPr/>
    </dgm:pt>
    <dgm:pt modelId="{09F8715C-27DF-4D48-97CF-C481A750CCAE}" type="pres">
      <dgm:prSet presAssocID="{BB6A3C8E-96D7-F149-BE50-7F6990D613F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75609DC-0A6E-714A-BA55-C6DB56095E41}" type="pres">
      <dgm:prSet presAssocID="{E11441E2-7D06-9C42-8494-3B02C9AF7AA7}" presName="hierRoot2" presStyleCnt="0"/>
      <dgm:spPr/>
      <dgm:t>
        <a:bodyPr/>
        <a:lstStyle/>
        <a:p>
          <a:endParaRPr lang="en-US"/>
        </a:p>
      </dgm:t>
    </dgm:pt>
    <dgm:pt modelId="{2D6A1776-A3A8-8747-A0E1-D394C9ECF318}" type="pres">
      <dgm:prSet presAssocID="{E11441E2-7D06-9C42-8494-3B02C9AF7AA7}" presName="composite2" presStyleCnt="0"/>
      <dgm:spPr/>
      <dgm:t>
        <a:bodyPr/>
        <a:lstStyle/>
        <a:p>
          <a:endParaRPr lang="en-US"/>
        </a:p>
      </dgm:t>
    </dgm:pt>
    <dgm:pt modelId="{DE41CC85-3234-7048-946D-2B008BC3B510}" type="pres">
      <dgm:prSet presAssocID="{E11441E2-7D06-9C42-8494-3B02C9AF7AA7}" presName="background2" presStyleLbl="node2" presStyleIdx="2" presStyleCnt="4"/>
      <dgm:spPr/>
      <dgm:t>
        <a:bodyPr/>
        <a:lstStyle/>
        <a:p>
          <a:endParaRPr lang="en-US"/>
        </a:p>
      </dgm:t>
    </dgm:pt>
    <dgm:pt modelId="{7042C621-C0D4-9F4C-A23F-E8C6D0217D4E}" type="pres">
      <dgm:prSet presAssocID="{E11441E2-7D06-9C42-8494-3B02C9AF7AA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5A2E7-B877-8246-A864-FC8B00B911E3}" type="pres">
      <dgm:prSet presAssocID="{E11441E2-7D06-9C42-8494-3B02C9AF7AA7}" presName="hierChild3" presStyleCnt="0"/>
      <dgm:spPr/>
      <dgm:t>
        <a:bodyPr/>
        <a:lstStyle/>
        <a:p>
          <a:endParaRPr lang="en-US"/>
        </a:p>
      </dgm:t>
    </dgm:pt>
    <dgm:pt modelId="{69842837-A1C7-F047-9722-975450D39151}" type="pres">
      <dgm:prSet presAssocID="{69AF2E98-3AC9-314D-8820-0F70FBA0226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98FB1DE-8C67-6D4E-A22E-815D7F10E6D8}" type="pres">
      <dgm:prSet presAssocID="{63778F36-C02E-CA4E-8C76-7C0433784F1F}" presName="hierRoot3" presStyleCnt="0"/>
      <dgm:spPr/>
      <dgm:t>
        <a:bodyPr/>
        <a:lstStyle/>
        <a:p>
          <a:endParaRPr lang="en-US"/>
        </a:p>
      </dgm:t>
    </dgm:pt>
    <dgm:pt modelId="{1BDD704B-06C6-5843-BC18-8EB616EFDD38}" type="pres">
      <dgm:prSet presAssocID="{63778F36-C02E-CA4E-8C76-7C0433784F1F}" presName="composite3" presStyleCnt="0"/>
      <dgm:spPr/>
      <dgm:t>
        <a:bodyPr/>
        <a:lstStyle/>
        <a:p>
          <a:endParaRPr lang="en-US"/>
        </a:p>
      </dgm:t>
    </dgm:pt>
    <dgm:pt modelId="{ABA48A1B-8822-E846-A848-75B74FFBE425}" type="pres">
      <dgm:prSet presAssocID="{63778F36-C02E-CA4E-8C76-7C0433784F1F}" presName="background3" presStyleLbl="node3" presStyleIdx="2" presStyleCnt="4"/>
      <dgm:spPr/>
      <dgm:t>
        <a:bodyPr/>
        <a:lstStyle/>
        <a:p>
          <a:endParaRPr lang="en-US"/>
        </a:p>
      </dgm:t>
    </dgm:pt>
    <dgm:pt modelId="{265B9270-3539-5242-B26D-653D5BEE88F5}" type="pres">
      <dgm:prSet presAssocID="{63778F36-C02E-CA4E-8C76-7C0433784F1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2F04DB-936A-C941-A3E7-4C70766E2F0D}" type="pres">
      <dgm:prSet presAssocID="{63778F36-C02E-CA4E-8C76-7C0433784F1F}" presName="hierChild4" presStyleCnt="0"/>
      <dgm:spPr/>
      <dgm:t>
        <a:bodyPr/>
        <a:lstStyle/>
        <a:p>
          <a:endParaRPr lang="en-US"/>
        </a:p>
      </dgm:t>
    </dgm:pt>
    <dgm:pt modelId="{D241C5F8-B1BA-D546-8772-1808FEE90E4D}" type="pres">
      <dgm:prSet presAssocID="{B9BFE5DC-2598-F543-9C66-495AC9C88927}" presName="Name23" presStyleLbl="parChTrans1D4" presStyleIdx="0" presStyleCnt="1"/>
      <dgm:spPr/>
      <dgm:t>
        <a:bodyPr/>
        <a:lstStyle/>
        <a:p>
          <a:endParaRPr lang="en-US"/>
        </a:p>
      </dgm:t>
    </dgm:pt>
    <dgm:pt modelId="{32ACE9BB-DA7A-D744-84EA-5C94D1D45772}" type="pres">
      <dgm:prSet presAssocID="{4DC354F5-C8B8-4A48-A99A-B20AAADBE720}" presName="hierRoot4" presStyleCnt="0"/>
      <dgm:spPr/>
    </dgm:pt>
    <dgm:pt modelId="{EAE69D28-34A3-524E-B95F-ED7F14AD90E8}" type="pres">
      <dgm:prSet presAssocID="{4DC354F5-C8B8-4A48-A99A-B20AAADBE720}" presName="composite4" presStyleCnt="0"/>
      <dgm:spPr/>
    </dgm:pt>
    <dgm:pt modelId="{EB9001B2-A4DA-D342-BFC6-A4549EAEA942}" type="pres">
      <dgm:prSet presAssocID="{4DC354F5-C8B8-4A48-A99A-B20AAADBE720}" presName="background4" presStyleLbl="node4" presStyleIdx="0" presStyleCnt="1"/>
      <dgm:spPr/>
    </dgm:pt>
    <dgm:pt modelId="{2FC8125C-1932-1F43-BBBE-F802F032595D}" type="pres">
      <dgm:prSet presAssocID="{4DC354F5-C8B8-4A48-A99A-B20AAADBE720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4CAC5-E9EE-1548-8166-7BFEDA89CD8F}" type="pres">
      <dgm:prSet presAssocID="{4DC354F5-C8B8-4A48-A99A-B20AAADBE720}" presName="hierChild5" presStyleCnt="0"/>
      <dgm:spPr/>
    </dgm:pt>
    <dgm:pt modelId="{C1BEA691-1997-114E-BBE7-4478D6BC8079}" type="pres">
      <dgm:prSet presAssocID="{F17D0E26-92F2-C84E-A55D-C497E15FDC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78EC1D0-A2F1-2E4F-AE2A-D4110750169C}" type="pres">
      <dgm:prSet presAssocID="{1B7B6EEB-91C9-7140-87B9-75D4B84EB84C}" presName="hierRoot3" presStyleCnt="0"/>
      <dgm:spPr/>
      <dgm:t>
        <a:bodyPr/>
        <a:lstStyle/>
        <a:p>
          <a:endParaRPr lang="en-US"/>
        </a:p>
      </dgm:t>
    </dgm:pt>
    <dgm:pt modelId="{0CD99C5C-CD78-8249-B25A-B55D36039C1E}" type="pres">
      <dgm:prSet presAssocID="{1B7B6EEB-91C9-7140-87B9-75D4B84EB84C}" presName="composite3" presStyleCnt="0"/>
      <dgm:spPr/>
      <dgm:t>
        <a:bodyPr/>
        <a:lstStyle/>
        <a:p>
          <a:endParaRPr lang="en-US"/>
        </a:p>
      </dgm:t>
    </dgm:pt>
    <dgm:pt modelId="{281BBB3A-F617-4B40-B99A-49758F3FEB14}" type="pres">
      <dgm:prSet presAssocID="{1B7B6EEB-91C9-7140-87B9-75D4B84EB84C}" presName="background3" presStyleLbl="node3" presStyleIdx="3" presStyleCnt="4"/>
      <dgm:spPr/>
      <dgm:t>
        <a:bodyPr/>
        <a:lstStyle/>
        <a:p>
          <a:endParaRPr lang="en-US"/>
        </a:p>
      </dgm:t>
    </dgm:pt>
    <dgm:pt modelId="{05B20E95-8861-A547-9B42-D4D19E3AB3B5}" type="pres">
      <dgm:prSet presAssocID="{1B7B6EEB-91C9-7140-87B9-75D4B84EB84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DFDFC-B209-8843-A501-208DA53A7802}" type="pres">
      <dgm:prSet presAssocID="{1B7B6EEB-91C9-7140-87B9-75D4B84EB84C}" presName="hierChild4" presStyleCnt="0"/>
      <dgm:spPr/>
      <dgm:t>
        <a:bodyPr/>
        <a:lstStyle/>
        <a:p>
          <a:endParaRPr lang="en-US"/>
        </a:p>
      </dgm:t>
    </dgm:pt>
    <dgm:pt modelId="{E8AF5A88-A981-F642-8B80-5B266EB99B5E}" type="pres">
      <dgm:prSet presAssocID="{628BF273-5633-D54E-BA72-0CC075E8522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4740F415-52B5-E645-AC97-020D6BC42B8A}" type="pres">
      <dgm:prSet presAssocID="{90759953-4A24-7C49-976F-7F6C862B03E7}" presName="hierRoot2" presStyleCnt="0"/>
      <dgm:spPr/>
      <dgm:t>
        <a:bodyPr/>
        <a:lstStyle/>
        <a:p>
          <a:endParaRPr lang="en-US"/>
        </a:p>
      </dgm:t>
    </dgm:pt>
    <dgm:pt modelId="{E32CFAA2-BFD0-CA4C-A4C3-DABB442AFD6B}" type="pres">
      <dgm:prSet presAssocID="{90759953-4A24-7C49-976F-7F6C862B03E7}" presName="composite2" presStyleCnt="0"/>
      <dgm:spPr/>
      <dgm:t>
        <a:bodyPr/>
        <a:lstStyle/>
        <a:p>
          <a:endParaRPr lang="en-US"/>
        </a:p>
      </dgm:t>
    </dgm:pt>
    <dgm:pt modelId="{D1BD31EB-76C3-5542-9AB2-6C8FFEB680F0}" type="pres">
      <dgm:prSet presAssocID="{90759953-4A24-7C49-976F-7F6C862B03E7}" presName="background2" presStyleLbl="node2" presStyleIdx="3" presStyleCnt="4"/>
      <dgm:spPr/>
      <dgm:t>
        <a:bodyPr/>
        <a:lstStyle/>
        <a:p>
          <a:endParaRPr lang="en-US"/>
        </a:p>
      </dgm:t>
    </dgm:pt>
    <dgm:pt modelId="{957A6E6D-AC92-3D45-BA99-0344C455F430}" type="pres">
      <dgm:prSet presAssocID="{90759953-4A24-7C49-976F-7F6C862B03E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05CA2-B79E-6F43-AC4E-FC947B205C56}" type="pres">
      <dgm:prSet presAssocID="{90759953-4A24-7C49-976F-7F6C862B03E7}" presName="hierChild3" presStyleCnt="0"/>
      <dgm:spPr/>
      <dgm:t>
        <a:bodyPr/>
        <a:lstStyle/>
        <a:p>
          <a:endParaRPr lang="en-US"/>
        </a:p>
      </dgm:t>
    </dgm:pt>
  </dgm:ptLst>
  <dgm:cxnLst>
    <dgm:cxn modelId="{34DCE915-C6C5-BF49-A87F-2358DBC6E8B3}" srcId="{AD877999-EEE2-C14B-9890-DEE4D7B25BC1}" destId="{CF28AEA4-9F41-7A40-BF88-A7A3B17B4D65}" srcOrd="1" destOrd="0" parTransId="{27A511D3-A854-994A-AF6A-CDAC2D2CC701}" sibTransId="{AEBC18DF-EBE0-D741-AFC9-0CB7BEEE7876}"/>
    <dgm:cxn modelId="{119F1B43-0BEF-F345-855B-1CC139F21B05}" type="presOf" srcId="{F17D0E26-92F2-C84E-A55D-C497E15FDCB7}" destId="{C1BEA691-1997-114E-BBE7-4478D6BC8079}" srcOrd="0" destOrd="0" presId="urn:microsoft.com/office/officeart/2005/8/layout/hierarchy1"/>
    <dgm:cxn modelId="{9D2814DA-28F3-1040-9074-9DA90BE4FE66}" type="presOf" srcId="{5482B94C-0829-984E-A01B-705F6C2C1976}" destId="{9393BB60-D5D8-6847-8D83-13AB2215B8E4}" srcOrd="0" destOrd="0" presId="urn:microsoft.com/office/officeart/2005/8/layout/hierarchy1"/>
    <dgm:cxn modelId="{3120C885-4F84-C84C-BC46-DB86273644DE}" srcId="{E11441E2-7D06-9C42-8494-3B02C9AF7AA7}" destId="{63778F36-C02E-CA4E-8C76-7C0433784F1F}" srcOrd="0" destOrd="0" parTransId="{69AF2E98-3AC9-314D-8820-0F70FBA02261}" sibTransId="{9F5E2883-2BA8-6349-A136-66D22C418D75}"/>
    <dgm:cxn modelId="{B5A59B73-91B0-404C-AE26-936D28900A16}" srcId="{AD877999-EEE2-C14B-9890-DEE4D7B25BC1}" destId="{039CDAF3-C651-2B47-B2B7-E349ED6223CA}" srcOrd="0" destOrd="0" parTransId="{4A845C8A-C704-BE43-B1D4-8E0B3050E230}" sibTransId="{FF27E4F2-C96F-404E-A15D-131AE9BFE1BC}"/>
    <dgm:cxn modelId="{E7FB4E47-502C-144F-91A1-43983F2E0267}" type="presOf" srcId="{90759953-4A24-7C49-976F-7F6C862B03E7}" destId="{957A6E6D-AC92-3D45-BA99-0344C455F430}" srcOrd="0" destOrd="0" presId="urn:microsoft.com/office/officeart/2005/8/layout/hierarchy1"/>
    <dgm:cxn modelId="{3B07D9A6-9B13-B148-BF23-69D07957E24A}" type="presOf" srcId="{AD877999-EEE2-C14B-9890-DEE4D7B25BC1}" destId="{0A7C2431-5C03-6A42-9050-B7A24E9A26C2}" srcOrd="0" destOrd="0" presId="urn:microsoft.com/office/officeart/2005/8/layout/hierarchy1"/>
    <dgm:cxn modelId="{3BF346DA-AF53-E34E-BC3B-F1372050DC17}" type="presOf" srcId="{4A845C8A-C704-BE43-B1D4-8E0B3050E230}" destId="{FCA854C8-32EE-B44D-B763-1CCFAE803CFD}" srcOrd="0" destOrd="0" presId="urn:microsoft.com/office/officeart/2005/8/layout/hierarchy1"/>
    <dgm:cxn modelId="{6B36EC86-5109-1440-8D49-613C9D326353}" type="presOf" srcId="{52C4380F-5CF6-BC42-9284-1A3A34CD7164}" destId="{8FAE24B7-4C19-374D-81DC-DD75CB23D031}" srcOrd="0" destOrd="0" presId="urn:microsoft.com/office/officeart/2005/8/layout/hierarchy1"/>
    <dgm:cxn modelId="{0E2680B1-295F-344A-918C-065C9F0FAB07}" type="presOf" srcId="{BB6A3C8E-96D7-F149-BE50-7F6990D613F1}" destId="{09F8715C-27DF-4D48-97CF-C481A750CCAE}" srcOrd="0" destOrd="0" presId="urn:microsoft.com/office/officeart/2005/8/layout/hierarchy1"/>
    <dgm:cxn modelId="{B0141928-0201-5A43-A7FB-751D26C60610}" srcId="{D018F16D-A74E-6D4D-9584-7827DAFD5CF4}" destId="{E11441E2-7D06-9C42-8494-3B02C9AF7AA7}" srcOrd="2" destOrd="0" parTransId="{BB6A3C8E-96D7-F149-BE50-7F6990D613F1}" sibTransId="{60810003-4B1F-DF49-B509-B882418CDF9D}"/>
    <dgm:cxn modelId="{68B5554C-A2B8-C743-9B68-9794B99C1FF3}" srcId="{D018F16D-A74E-6D4D-9584-7827DAFD5CF4}" destId="{90759953-4A24-7C49-976F-7F6C862B03E7}" srcOrd="3" destOrd="0" parTransId="{628BF273-5633-D54E-BA72-0CC075E8522B}" sibTransId="{B37E99BC-2AB5-8A4A-9E08-BD3B3E01D1EF}"/>
    <dgm:cxn modelId="{94EA4852-CBE8-8349-BB4D-61DBCED73840}" type="presOf" srcId="{3C509EF0-F509-574E-BCD8-DE83CDB7CEAA}" destId="{E1156D71-D338-1D41-8555-AE4C6334A91D}" srcOrd="0" destOrd="0" presId="urn:microsoft.com/office/officeart/2005/8/layout/hierarchy1"/>
    <dgm:cxn modelId="{124C67D2-012F-B949-BEB8-E9B6BB6F948A}" srcId="{E11441E2-7D06-9C42-8494-3B02C9AF7AA7}" destId="{1B7B6EEB-91C9-7140-87B9-75D4B84EB84C}" srcOrd="1" destOrd="0" parTransId="{F17D0E26-92F2-C84E-A55D-C497E15FDCB7}" sibTransId="{E456E61D-FA46-2C4A-BBD1-94DF66239218}"/>
    <dgm:cxn modelId="{773397B2-B123-2E41-A00F-E4B45929A26B}" type="presOf" srcId="{4DC354F5-C8B8-4A48-A99A-B20AAADBE720}" destId="{2FC8125C-1932-1F43-BBBE-F802F032595D}" srcOrd="0" destOrd="0" presId="urn:microsoft.com/office/officeart/2005/8/layout/hierarchy1"/>
    <dgm:cxn modelId="{4187E5AA-7D43-354F-A976-D24F51035588}" type="presOf" srcId="{D018F16D-A74E-6D4D-9584-7827DAFD5CF4}" destId="{B54A58CB-3B9F-AA44-B294-412F55B063FB}" srcOrd="0" destOrd="0" presId="urn:microsoft.com/office/officeart/2005/8/layout/hierarchy1"/>
    <dgm:cxn modelId="{8E473400-5A12-E540-8D8E-AFFC716C28C7}" type="presOf" srcId="{1B7B6EEB-91C9-7140-87B9-75D4B84EB84C}" destId="{05B20E95-8861-A547-9B42-D4D19E3AB3B5}" srcOrd="0" destOrd="0" presId="urn:microsoft.com/office/officeart/2005/8/layout/hierarchy1"/>
    <dgm:cxn modelId="{777D5951-937B-A741-AD72-3B99D03BFA4B}" type="presOf" srcId="{039CDAF3-C651-2B47-B2B7-E349ED6223CA}" destId="{1EBE4190-14AB-8A44-9CF3-D682A207D267}" srcOrd="0" destOrd="0" presId="urn:microsoft.com/office/officeart/2005/8/layout/hierarchy1"/>
    <dgm:cxn modelId="{35D2A066-D6A1-E047-83E2-CFA359CE74E6}" type="presOf" srcId="{E11441E2-7D06-9C42-8494-3B02C9AF7AA7}" destId="{7042C621-C0D4-9F4C-A23F-E8C6D0217D4E}" srcOrd="0" destOrd="0" presId="urn:microsoft.com/office/officeart/2005/8/layout/hierarchy1"/>
    <dgm:cxn modelId="{9103D74C-9731-E94F-8C03-788521D77E26}" type="presOf" srcId="{69AF2E98-3AC9-314D-8820-0F70FBA02261}" destId="{69842837-A1C7-F047-9722-975450D39151}" srcOrd="0" destOrd="0" presId="urn:microsoft.com/office/officeart/2005/8/layout/hierarchy1"/>
    <dgm:cxn modelId="{4588DB49-D663-0841-A355-3444A25CB169}" type="presOf" srcId="{CF28AEA4-9F41-7A40-BF88-A7A3B17B4D65}" destId="{A475272C-5E69-F349-9139-989376CB686A}" srcOrd="0" destOrd="0" presId="urn:microsoft.com/office/officeart/2005/8/layout/hierarchy1"/>
    <dgm:cxn modelId="{2C6FC974-F4D9-864C-999C-3D844EE3A374}" type="presOf" srcId="{B9BFE5DC-2598-F543-9C66-495AC9C88927}" destId="{D241C5F8-B1BA-D546-8772-1808FEE90E4D}" srcOrd="0" destOrd="0" presId="urn:microsoft.com/office/officeart/2005/8/layout/hierarchy1"/>
    <dgm:cxn modelId="{50D45C58-D1A0-2240-B015-2889A5DD8A5D}" type="presOf" srcId="{63778F36-C02E-CA4E-8C76-7C0433784F1F}" destId="{265B9270-3539-5242-B26D-653D5BEE88F5}" srcOrd="0" destOrd="0" presId="urn:microsoft.com/office/officeart/2005/8/layout/hierarchy1"/>
    <dgm:cxn modelId="{EBCD8045-8E01-344B-9035-B0BAE457C0B7}" type="presOf" srcId="{27A511D3-A854-994A-AF6A-CDAC2D2CC701}" destId="{EAC58C05-6722-1C41-883E-90FDA4520571}" srcOrd="0" destOrd="0" presId="urn:microsoft.com/office/officeart/2005/8/layout/hierarchy1"/>
    <dgm:cxn modelId="{16A6E3C8-70F4-4243-9346-6F78CB8B2345}" type="presOf" srcId="{628BF273-5633-D54E-BA72-0CC075E8522B}" destId="{E8AF5A88-A981-F642-8B80-5B266EB99B5E}" srcOrd="0" destOrd="0" presId="urn:microsoft.com/office/officeart/2005/8/layout/hierarchy1"/>
    <dgm:cxn modelId="{6A13AF48-108F-0344-BD0F-ADBFAA085894}" srcId="{D018F16D-A74E-6D4D-9584-7827DAFD5CF4}" destId="{AD877999-EEE2-C14B-9890-DEE4D7B25BC1}" srcOrd="0" destOrd="0" parTransId="{52C4380F-5CF6-BC42-9284-1A3A34CD7164}" sibTransId="{022198CF-4454-0448-8D30-239673D01851}"/>
    <dgm:cxn modelId="{5DA294ED-7431-3047-B179-7A1C63F59F72}" srcId="{3C509EF0-F509-574E-BCD8-DE83CDB7CEAA}" destId="{D018F16D-A74E-6D4D-9584-7827DAFD5CF4}" srcOrd="0" destOrd="0" parTransId="{50880819-2034-5946-8361-242797ECE6F7}" sibTransId="{526E1649-7B4D-3249-9BA9-231F99CB49BB}"/>
    <dgm:cxn modelId="{3E35F859-6FBA-1E43-84AD-B49B61FF5B30}" type="presOf" srcId="{62E3AF03-9817-2946-83AF-50A5EF217211}" destId="{76EC31D8-3763-E54A-8D9F-62485CC6030D}" srcOrd="0" destOrd="0" presId="urn:microsoft.com/office/officeart/2005/8/layout/hierarchy1"/>
    <dgm:cxn modelId="{880D98A9-7DED-AE4E-80B6-703B5C310BB6}" srcId="{63778F36-C02E-CA4E-8C76-7C0433784F1F}" destId="{4DC354F5-C8B8-4A48-A99A-B20AAADBE720}" srcOrd="0" destOrd="0" parTransId="{B9BFE5DC-2598-F543-9C66-495AC9C88927}" sibTransId="{E70DA285-7703-AD48-90BA-F0EDD2F61996}"/>
    <dgm:cxn modelId="{D79E8705-5B18-9744-AF4B-7B83169E6181}" srcId="{D018F16D-A74E-6D4D-9584-7827DAFD5CF4}" destId="{62E3AF03-9817-2946-83AF-50A5EF217211}" srcOrd="1" destOrd="0" parTransId="{5482B94C-0829-984E-A01B-705F6C2C1976}" sibTransId="{70356587-44D5-4143-838D-0D0517EB27AE}"/>
    <dgm:cxn modelId="{86D817DC-AC19-4647-8336-D36CC727E0E6}" type="presParOf" srcId="{E1156D71-D338-1D41-8555-AE4C6334A91D}" destId="{45C37A35-42DA-CC45-91F5-8D24831CE8CC}" srcOrd="0" destOrd="0" presId="urn:microsoft.com/office/officeart/2005/8/layout/hierarchy1"/>
    <dgm:cxn modelId="{F0FD7880-D4BE-E74E-B375-9EDA58CC8D57}" type="presParOf" srcId="{45C37A35-42DA-CC45-91F5-8D24831CE8CC}" destId="{0032C12D-FA91-2147-9171-2DFBD0A73690}" srcOrd="0" destOrd="0" presId="urn:microsoft.com/office/officeart/2005/8/layout/hierarchy1"/>
    <dgm:cxn modelId="{CE5E14CE-9CE1-0743-9245-610998918882}" type="presParOf" srcId="{0032C12D-FA91-2147-9171-2DFBD0A73690}" destId="{CBEB3329-7FE5-3F4A-B322-2B1150F89112}" srcOrd="0" destOrd="0" presId="urn:microsoft.com/office/officeart/2005/8/layout/hierarchy1"/>
    <dgm:cxn modelId="{1161F998-8144-164C-87B5-886D70D20402}" type="presParOf" srcId="{0032C12D-FA91-2147-9171-2DFBD0A73690}" destId="{B54A58CB-3B9F-AA44-B294-412F55B063FB}" srcOrd="1" destOrd="0" presId="urn:microsoft.com/office/officeart/2005/8/layout/hierarchy1"/>
    <dgm:cxn modelId="{95568236-5B93-DD41-BB6F-5C9876C7F408}" type="presParOf" srcId="{45C37A35-42DA-CC45-91F5-8D24831CE8CC}" destId="{430552F9-3D6D-8D47-B701-DECC90DFC906}" srcOrd="1" destOrd="0" presId="urn:microsoft.com/office/officeart/2005/8/layout/hierarchy1"/>
    <dgm:cxn modelId="{64ACB955-30A5-6148-8142-5057668E933E}" type="presParOf" srcId="{430552F9-3D6D-8D47-B701-DECC90DFC906}" destId="{8FAE24B7-4C19-374D-81DC-DD75CB23D031}" srcOrd="0" destOrd="0" presId="urn:microsoft.com/office/officeart/2005/8/layout/hierarchy1"/>
    <dgm:cxn modelId="{126F96B6-5EB3-0A42-990F-345FB81E6ED4}" type="presParOf" srcId="{430552F9-3D6D-8D47-B701-DECC90DFC906}" destId="{C5601F23-0501-BD45-9E64-6BFD79666C29}" srcOrd="1" destOrd="0" presId="urn:microsoft.com/office/officeart/2005/8/layout/hierarchy1"/>
    <dgm:cxn modelId="{790A24B0-F8B8-ED4A-AB5D-668BA0D77AD2}" type="presParOf" srcId="{C5601F23-0501-BD45-9E64-6BFD79666C29}" destId="{1FE7B523-0E36-C04F-82A5-0A983570D85B}" srcOrd="0" destOrd="0" presId="urn:microsoft.com/office/officeart/2005/8/layout/hierarchy1"/>
    <dgm:cxn modelId="{D60EDB30-94E5-7F4D-B4AA-DB6F5804FD35}" type="presParOf" srcId="{1FE7B523-0E36-C04F-82A5-0A983570D85B}" destId="{EC8D59C5-B5FE-D843-84A3-33006072369C}" srcOrd="0" destOrd="0" presId="urn:microsoft.com/office/officeart/2005/8/layout/hierarchy1"/>
    <dgm:cxn modelId="{55673AB6-2F77-8648-AAEE-C68D8DF1958E}" type="presParOf" srcId="{1FE7B523-0E36-C04F-82A5-0A983570D85B}" destId="{0A7C2431-5C03-6A42-9050-B7A24E9A26C2}" srcOrd="1" destOrd="0" presId="urn:microsoft.com/office/officeart/2005/8/layout/hierarchy1"/>
    <dgm:cxn modelId="{527097EA-E725-F14E-86CB-D376A1D4B003}" type="presParOf" srcId="{C5601F23-0501-BD45-9E64-6BFD79666C29}" destId="{EC88145E-7A0E-D14E-AF3A-9261AC789286}" srcOrd="1" destOrd="0" presId="urn:microsoft.com/office/officeart/2005/8/layout/hierarchy1"/>
    <dgm:cxn modelId="{4F4BDAF2-A3E3-A74E-A677-2CBB1F831E0C}" type="presParOf" srcId="{EC88145E-7A0E-D14E-AF3A-9261AC789286}" destId="{FCA854C8-32EE-B44D-B763-1CCFAE803CFD}" srcOrd="0" destOrd="0" presId="urn:microsoft.com/office/officeart/2005/8/layout/hierarchy1"/>
    <dgm:cxn modelId="{3A9210A0-B9E0-A54B-8FF3-2D76903D4998}" type="presParOf" srcId="{EC88145E-7A0E-D14E-AF3A-9261AC789286}" destId="{D846D98B-7B6C-9C4F-A45C-0BC1AF91B5E0}" srcOrd="1" destOrd="0" presId="urn:microsoft.com/office/officeart/2005/8/layout/hierarchy1"/>
    <dgm:cxn modelId="{8892F259-1CC4-3147-AA7B-C4655853AB01}" type="presParOf" srcId="{D846D98B-7B6C-9C4F-A45C-0BC1AF91B5E0}" destId="{C777F184-BA24-2443-8C15-1AD87F13CDAF}" srcOrd="0" destOrd="0" presId="urn:microsoft.com/office/officeart/2005/8/layout/hierarchy1"/>
    <dgm:cxn modelId="{2A97147C-D575-FA44-B027-13566068BABB}" type="presParOf" srcId="{C777F184-BA24-2443-8C15-1AD87F13CDAF}" destId="{2767692F-0810-114D-AFE2-BAE8E01F1764}" srcOrd="0" destOrd="0" presId="urn:microsoft.com/office/officeart/2005/8/layout/hierarchy1"/>
    <dgm:cxn modelId="{19DE45A2-C21B-F940-A4D9-DF65034D4FB4}" type="presParOf" srcId="{C777F184-BA24-2443-8C15-1AD87F13CDAF}" destId="{1EBE4190-14AB-8A44-9CF3-D682A207D267}" srcOrd="1" destOrd="0" presId="urn:microsoft.com/office/officeart/2005/8/layout/hierarchy1"/>
    <dgm:cxn modelId="{26CE8887-B414-4D43-9377-EDE9CBD73451}" type="presParOf" srcId="{D846D98B-7B6C-9C4F-A45C-0BC1AF91B5E0}" destId="{01E55598-7D80-8143-A6A0-982FB15D1128}" srcOrd="1" destOrd="0" presId="urn:microsoft.com/office/officeart/2005/8/layout/hierarchy1"/>
    <dgm:cxn modelId="{FDF1DDED-1ACD-D34D-8F61-471BF0E08BB6}" type="presParOf" srcId="{EC88145E-7A0E-D14E-AF3A-9261AC789286}" destId="{EAC58C05-6722-1C41-883E-90FDA4520571}" srcOrd="2" destOrd="0" presId="urn:microsoft.com/office/officeart/2005/8/layout/hierarchy1"/>
    <dgm:cxn modelId="{F03AAD2E-E780-8048-A345-CA593F15F73D}" type="presParOf" srcId="{EC88145E-7A0E-D14E-AF3A-9261AC789286}" destId="{16A37590-F97E-B94D-A679-A5A98892E9C1}" srcOrd="3" destOrd="0" presId="urn:microsoft.com/office/officeart/2005/8/layout/hierarchy1"/>
    <dgm:cxn modelId="{FC421DF8-7C38-074D-A9B6-92B9351A30AB}" type="presParOf" srcId="{16A37590-F97E-B94D-A679-A5A98892E9C1}" destId="{9097C204-6399-F945-9F93-9986641A7288}" srcOrd="0" destOrd="0" presId="urn:microsoft.com/office/officeart/2005/8/layout/hierarchy1"/>
    <dgm:cxn modelId="{18557B23-218D-7D44-B713-4E3473C04805}" type="presParOf" srcId="{9097C204-6399-F945-9F93-9986641A7288}" destId="{5486CABB-9E39-3340-89A2-A814C8BDE5FD}" srcOrd="0" destOrd="0" presId="urn:microsoft.com/office/officeart/2005/8/layout/hierarchy1"/>
    <dgm:cxn modelId="{704DD6E5-999A-DD48-8D11-B820A9440D43}" type="presParOf" srcId="{9097C204-6399-F945-9F93-9986641A7288}" destId="{A475272C-5E69-F349-9139-989376CB686A}" srcOrd="1" destOrd="0" presId="urn:microsoft.com/office/officeart/2005/8/layout/hierarchy1"/>
    <dgm:cxn modelId="{F8697E1F-FD4E-C946-9AF7-7D0F8D59BB2B}" type="presParOf" srcId="{16A37590-F97E-B94D-A679-A5A98892E9C1}" destId="{9ACFFAC1-D15D-0341-B9C5-27E732523DAB}" srcOrd="1" destOrd="0" presId="urn:microsoft.com/office/officeart/2005/8/layout/hierarchy1"/>
    <dgm:cxn modelId="{47B96F53-3B0B-D641-85B6-2AB8B06F3600}" type="presParOf" srcId="{430552F9-3D6D-8D47-B701-DECC90DFC906}" destId="{9393BB60-D5D8-6847-8D83-13AB2215B8E4}" srcOrd="2" destOrd="0" presId="urn:microsoft.com/office/officeart/2005/8/layout/hierarchy1"/>
    <dgm:cxn modelId="{7C15325E-3286-844F-819B-A853640A42BA}" type="presParOf" srcId="{430552F9-3D6D-8D47-B701-DECC90DFC906}" destId="{9C7EBB3C-EA50-4B42-81FC-B13155DCFD73}" srcOrd="3" destOrd="0" presId="urn:microsoft.com/office/officeart/2005/8/layout/hierarchy1"/>
    <dgm:cxn modelId="{B7FE2B25-341D-F545-97EB-AB9B084037C8}" type="presParOf" srcId="{9C7EBB3C-EA50-4B42-81FC-B13155DCFD73}" destId="{C411E93A-F841-3C45-811B-EE45CC7358A0}" srcOrd="0" destOrd="0" presId="urn:microsoft.com/office/officeart/2005/8/layout/hierarchy1"/>
    <dgm:cxn modelId="{2CB3D1BC-8E8C-804F-A7B9-31AFE46680CA}" type="presParOf" srcId="{C411E93A-F841-3C45-811B-EE45CC7358A0}" destId="{B449B338-B9E9-BB4E-83A1-7D2A1BD52BDE}" srcOrd="0" destOrd="0" presId="urn:microsoft.com/office/officeart/2005/8/layout/hierarchy1"/>
    <dgm:cxn modelId="{7D0EBBCF-FED9-C94B-BC57-8A43EAFA8E6A}" type="presParOf" srcId="{C411E93A-F841-3C45-811B-EE45CC7358A0}" destId="{76EC31D8-3763-E54A-8D9F-62485CC6030D}" srcOrd="1" destOrd="0" presId="urn:microsoft.com/office/officeart/2005/8/layout/hierarchy1"/>
    <dgm:cxn modelId="{F9C4C140-0009-A040-BC7F-8BEA08B5DFFF}" type="presParOf" srcId="{9C7EBB3C-EA50-4B42-81FC-B13155DCFD73}" destId="{9EA28660-3D99-3C4E-A830-4328B77BFBAC}" srcOrd="1" destOrd="0" presId="urn:microsoft.com/office/officeart/2005/8/layout/hierarchy1"/>
    <dgm:cxn modelId="{501CD786-369D-4B42-AFF4-7A9F530AEED1}" type="presParOf" srcId="{430552F9-3D6D-8D47-B701-DECC90DFC906}" destId="{09F8715C-27DF-4D48-97CF-C481A750CCAE}" srcOrd="4" destOrd="0" presId="urn:microsoft.com/office/officeart/2005/8/layout/hierarchy1"/>
    <dgm:cxn modelId="{540A3830-072B-754D-9855-9F529CF0BCEC}" type="presParOf" srcId="{430552F9-3D6D-8D47-B701-DECC90DFC906}" destId="{375609DC-0A6E-714A-BA55-C6DB56095E41}" srcOrd="5" destOrd="0" presId="urn:microsoft.com/office/officeart/2005/8/layout/hierarchy1"/>
    <dgm:cxn modelId="{425A2F34-FCF3-A645-B9AC-C5D63C49E606}" type="presParOf" srcId="{375609DC-0A6E-714A-BA55-C6DB56095E41}" destId="{2D6A1776-A3A8-8747-A0E1-D394C9ECF318}" srcOrd="0" destOrd="0" presId="urn:microsoft.com/office/officeart/2005/8/layout/hierarchy1"/>
    <dgm:cxn modelId="{C2B3E9E3-4ABD-4F44-AA52-183E3C07F0D4}" type="presParOf" srcId="{2D6A1776-A3A8-8747-A0E1-D394C9ECF318}" destId="{DE41CC85-3234-7048-946D-2B008BC3B510}" srcOrd="0" destOrd="0" presId="urn:microsoft.com/office/officeart/2005/8/layout/hierarchy1"/>
    <dgm:cxn modelId="{53A84322-99C2-0C40-8214-5B97B73221D5}" type="presParOf" srcId="{2D6A1776-A3A8-8747-A0E1-D394C9ECF318}" destId="{7042C621-C0D4-9F4C-A23F-E8C6D0217D4E}" srcOrd="1" destOrd="0" presId="urn:microsoft.com/office/officeart/2005/8/layout/hierarchy1"/>
    <dgm:cxn modelId="{62FBF437-6455-8B4F-8170-26C88AF16C29}" type="presParOf" srcId="{375609DC-0A6E-714A-BA55-C6DB56095E41}" destId="{7A25A2E7-B877-8246-A864-FC8B00B911E3}" srcOrd="1" destOrd="0" presId="urn:microsoft.com/office/officeart/2005/8/layout/hierarchy1"/>
    <dgm:cxn modelId="{A914345A-85E8-904F-A3C2-89E0C0CCC690}" type="presParOf" srcId="{7A25A2E7-B877-8246-A864-FC8B00B911E3}" destId="{69842837-A1C7-F047-9722-975450D39151}" srcOrd="0" destOrd="0" presId="urn:microsoft.com/office/officeart/2005/8/layout/hierarchy1"/>
    <dgm:cxn modelId="{52D56D0D-18E7-2A45-860F-599F0992304B}" type="presParOf" srcId="{7A25A2E7-B877-8246-A864-FC8B00B911E3}" destId="{A98FB1DE-8C67-6D4E-A22E-815D7F10E6D8}" srcOrd="1" destOrd="0" presId="urn:microsoft.com/office/officeart/2005/8/layout/hierarchy1"/>
    <dgm:cxn modelId="{644DDF73-BE00-8E40-813B-0E719D053D4E}" type="presParOf" srcId="{A98FB1DE-8C67-6D4E-A22E-815D7F10E6D8}" destId="{1BDD704B-06C6-5843-BC18-8EB616EFDD38}" srcOrd="0" destOrd="0" presId="urn:microsoft.com/office/officeart/2005/8/layout/hierarchy1"/>
    <dgm:cxn modelId="{6E75835B-A33C-E244-8B36-975A7AA2BED6}" type="presParOf" srcId="{1BDD704B-06C6-5843-BC18-8EB616EFDD38}" destId="{ABA48A1B-8822-E846-A848-75B74FFBE425}" srcOrd="0" destOrd="0" presId="urn:microsoft.com/office/officeart/2005/8/layout/hierarchy1"/>
    <dgm:cxn modelId="{17CD1C28-B9A1-8B49-9223-FDEF952F3ED1}" type="presParOf" srcId="{1BDD704B-06C6-5843-BC18-8EB616EFDD38}" destId="{265B9270-3539-5242-B26D-653D5BEE88F5}" srcOrd="1" destOrd="0" presId="urn:microsoft.com/office/officeart/2005/8/layout/hierarchy1"/>
    <dgm:cxn modelId="{40085C24-03A1-444E-9C90-F998DB35D3D3}" type="presParOf" srcId="{A98FB1DE-8C67-6D4E-A22E-815D7F10E6D8}" destId="{292F04DB-936A-C941-A3E7-4C70766E2F0D}" srcOrd="1" destOrd="0" presId="urn:microsoft.com/office/officeart/2005/8/layout/hierarchy1"/>
    <dgm:cxn modelId="{9533233C-DDBF-8E49-B551-240480FD2561}" type="presParOf" srcId="{292F04DB-936A-C941-A3E7-4C70766E2F0D}" destId="{D241C5F8-B1BA-D546-8772-1808FEE90E4D}" srcOrd="0" destOrd="0" presId="urn:microsoft.com/office/officeart/2005/8/layout/hierarchy1"/>
    <dgm:cxn modelId="{DC3A5383-191B-A045-9228-51D6EDA0E584}" type="presParOf" srcId="{292F04DB-936A-C941-A3E7-4C70766E2F0D}" destId="{32ACE9BB-DA7A-D744-84EA-5C94D1D45772}" srcOrd="1" destOrd="0" presId="urn:microsoft.com/office/officeart/2005/8/layout/hierarchy1"/>
    <dgm:cxn modelId="{44E32384-5268-4241-9635-60934054937E}" type="presParOf" srcId="{32ACE9BB-DA7A-D744-84EA-5C94D1D45772}" destId="{EAE69D28-34A3-524E-B95F-ED7F14AD90E8}" srcOrd="0" destOrd="0" presId="urn:microsoft.com/office/officeart/2005/8/layout/hierarchy1"/>
    <dgm:cxn modelId="{68DE9DFC-847B-F348-AB6F-8A9D2651F66B}" type="presParOf" srcId="{EAE69D28-34A3-524E-B95F-ED7F14AD90E8}" destId="{EB9001B2-A4DA-D342-BFC6-A4549EAEA942}" srcOrd="0" destOrd="0" presId="urn:microsoft.com/office/officeart/2005/8/layout/hierarchy1"/>
    <dgm:cxn modelId="{D1A5D671-4735-FE4D-931A-BCFB4D8E82A4}" type="presParOf" srcId="{EAE69D28-34A3-524E-B95F-ED7F14AD90E8}" destId="{2FC8125C-1932-1F43-BBBE-F802F032595D}" srcOrd="1" destOrd="0" presId="urn:microsoft.com/office/officeart/2005/8/layout/hierarchy1"/>
    <dgm:cxn modelId="{50BBD43A-6086-BE43-B4BB-FBFA2AA154E9}" type="presParOf" srcId="{32ACE9BB-DA7A-D744-84EA-5C94D1D45772}" destId="{6FF4CAC5-E9EE-1548-8166-7BFEDA89CD8F}" srcOrd="1" destOrd="0" presId="urn:microsoft.com/office/officeart/2005/8/layout/hierarchy1"/>
    <dgm:cxn modelId="{A0355E8E-877C-3641-8D07-37970B3C2C1E}" type="presParOf" srcId="{7A25A2E7-B877-8246-A864-FC8B00B911E3}" destId="{C1BEA691-1997-114E-BBE7-4478D6BC8079}" srcOrd="2" destOrd="0" presId="urn:microsoft.com/office/officeart/2005/8/layout/hierarchy1"/>
    <dgm:cxn modelId="{579F8AF3-6DE2-0044-B804-1DC460AB5576}" type="presParOf" srcId="{7A25A2E7-B877-8246-A864-FC8B00B911E3}" destId="{878EC1D0-A2F1-2E4F-AE2A-D4110750169C}" srcOrd="3" destOrd="0" presId="urn:microsoft.com/office/officeart/2005/8/layout/hierarchy1"/>
    <dgm:cxn modelId="{7D1302E1-5FF2-CB41-A9C1-E8A99818720C}" type="presParOf" srcId="{878EC1D0-A2F1-2E4F-AE2A-D4110750169C}" destId="{0CD99C5C-CD78-8249-B25A-B55D36039C1E}" srcOrd="0" destOrd="0" presId="urn:microsoft.com/office/officeart/2005/8/layout/hierarchy1"/>
    <dgm:cxn modelId="{61EEA420-ADAA-B847-92C4-982917AE8F10}" type="presParOf" srcId="{0CD99C5C-CD78-8249-B25A-B55D36039C1E}" destId="{281BBB3A-F617-4B40-B99A-49758F3FEB14}" srcOrd="0" destOrd="0" presId="urn:microsoft.com/office/officeart/2005/8/layout/hierarchy1"/>
    <dgm:cxn modelId="{46E50C71-E0BC-0D48-B941-924944D12C5F}" type="presParOf" srcId="{0CD99C5C-CD78-8249-B25A-B55D36039C1E}" destId="{05B20E95-8861-A547-9B42-D4D19E3AB3B5}" srcOrd="1" destOrd="0" presId="urn:microsoft.com/office/officeart/2005/8/layout/hierarchy1"/>
    <dgm:cxn modelId="{8D747AA3-A4BE-F44B-81FE-B752D09A8503}" type="presParOf" srcId="{878EC1D0-A2F1-2E4F-AE2A-D4110750169C}" destId="{8D6DFDFC-B209-8843-A501-208DA53A7802}" srcOrd="1" destOrd="0" presId="urn:microsoft.com/office/officeart/2005/8/layout/hierarchy1"/>
    <dgm:cxn modelId="{D363550E-BCF1-9548-98E9-D80EE6B1BE8A}" type="presParOf" srcId="{430552F9-3D6D-8D47-B701-DECC90DFC906}" destId="{E8AF5A88-A981-F642-8B80-5B266EB99B5E}" srcOrd="6" destOrd="0" presId="urn:microsoft.com/office/officeart/2005/8/layout/hierarchy1"/>
    <dgm:cxn modelId="{65F9931B-6EB0-D344-9ECE-D0515964A7FA}" type="presParOf" srcId="{430552F9-3D6D-8D47-B701-DECC90DFC906}" destId="{4740F415-52B5-E645-AC97-020D6BC42B8A}" srcOrd="7" destOrd="0" presId="urn:microsoft.com/office/officeart/2005/8/layout/hierarchy1"/>
    <dgm:cxn modelId="{DDE6D62F-4CE1-7044-ABC8-9115821F456F}" type="presParOf" srcId="{4740F415-52B5-E645-AC97-020D6BC42B8A}" destId="{E32CFAA2-BFD0-CA4C-A4C3-DABB442AFD6B}" srcOrd="0" destOrd="0" presId="urn:microsoft.com/office/officeart/2005/8/layout/hierarchy1"/>
    <dgm:cxn modelId="{C5C3BFC1-1F88-AB40-B119-64F0407EDDB7}" type="presParOf" srcId="{E32CFAA2-BFD0-CA4C-A4C3-DABB442AFD6B}" destId="{D1BD31EB-76C3-5542-9AB2-6C8FFEB680F0}" srcOrd="0" destOrd="0" presId="urn:microsoft.com/office/officeart/2005/8/layout/hierarchy1"/>
    <dgm:cxn modelId="{27E19DFA-626A-F94C-90C5-A3D5A924B7DE}" type="presParOf" srcId="{E32CFAA2-BFD0-CA4C-A4C3-DABB442AFD6B}" destId="{957A6E6D-AC92-3D45-BA99-0344C455F430}" srcOrd="1" destOrd="0" presId="urn:microsoft.com/office/officeart/2005/8/layout/hierarchy1"/>
    <dgm:cxn modelId="{9B97B89C-922D-2547-A5CA-039C214901E3}" type="presParOf" srcId="{4740F415-52B5-E645-AC97-020D6BC42B8A}" destId="{AB605CA2-B79E-6F43-AC4E-FC947B205C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F5A88-A981-F642-8B80-5B266EB99B5E}">
      <dsp:nvSpPr>
        <dsp:cNvPr id="0" name=""/>
        <dsp:cNvSpPr/>
      </dsp:nvSpPr>
      <dsp:spPr>
        <a:xfrm>
          <a:off x="5538973" y="1678003"/>
          <a:ext cx="3248843" cy="38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14"/>
              </a:lnTo>
              <a:lnTo>
                <a:pt x="3248843" y="263414"/>
              </a:lnTo>
              <a:lnTo>
                <a:pt x="3248843" y="386538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A691-1997-114E-BBE7-4478D6BC8079}">
      <dsp:nvSpPr>
        <dsp:cNvPr id="0" name=""/>
        <dsp:cNvSpPr/>
      </dsp:nvSpPr>
      <dsp:spPr>
        <a:xfrm>
          <a:off x="7163395" y="2908503"/>
          <a:ext cx="1624421" cy="38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14"/>
              </a:lnTo>
              <a:lnTo>
                <a:pt x="1624421" y="263414"/>
              </a:lnTo>
              <a:lnTo>
                <a:pt x="1624421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5906E-1109-CF45-8AB5-2229402261E8}">
      <dsp:nvSpPr>
        <dsp:cNvPr id="0" name=""/>
        <dsp:cNvSpPr/>
      </dsp:nvSpPr>
      <dsp:spPr>
        <a:xfrm>
          <a:off x="7117675" y="2908503"/>
          <a:ext cx="91440" cy="386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42837-A1C7-F047-9722-975450D39151}">
      <dsp:nvSpPr>
        <dsp:cNvPr id="0" name=""/>
        <dsp:cNvSpPr/>
      </dsp:nvSpPr>
      <dsp:spPr>
        <a:xfrm>
          <a:off x="5538973" y="2908503"/>
          <a:ext cx="1624421" cy="386538"/>
        </a:xfrm>
        <a:custGeom>
          <a:avLst/>
          <a:gdLst/>
          <a:ahLst/>
          <a:cxnLst/>
          <a:rect l="0" t="0" r="0" b="0"/>
          <a:pathLst>
            <a:path>
              <a:moveTo>
                <a:pt x="1624421" y="0"/>
              </a:moveTo>
              <a:lnTo>
                <a:pt x="1624421" y="263414"/>
              </a:lnTo>
              <a:lnTo>
                <a:pt x="0" y="263414"/>
              </a:lnTo>
              <a:lnTo>
                <a:pt x="0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715C-27DF-4D48-97CF-C481A750CCAE}">
      <dsp:nvSpPr>
        <dsp:cNvPr id="0" name=""/>
        <dsp:cNvSpPr/>
      </dsp:nvSpPr>
      <dsp:spPr>
        <a:xfrm>
          <a:off x="5538973" y="1678003"/>
          <a:ext cx="1624421" cy="38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14"/>
              </a:lnTo>
              <a:lnTo>
                <a:pt x="1624421" y="263414"/>
              </a:lnTo>
              <a:lnTo>
                <a:pt x="1624421" y="386538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854C8-32EE-B44D-B763-1CCFAE803CFD}">
      <dsp:nvSpPr>
        <dsp:cNvPr id="0" name=""/>
        <dsp:cNvSpPr/>
      </dsp:nvSpPr>
      <dsp:spPr>
        <a:xfrm>
          <a:off x="2290129" y="2908503"/>
          <a:ext cx="1624421" cy="386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14"/>
              </a:lnTo>
              <a:lnTo>
                <a:pt x="1624421" y="263414"/>
              </a:lnTo>
              <a:lnTo>
                <a:pt x="1624421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52B91-2533-2E44-B8FC-299613FEE7B6}">
      <dsp:nvSpPr>
        <dsp:cNvPr id="0" name=""/>
        <dsp:cNvSpPr/>
      </dsp:nvSpPr>
      <dsp:spPr>
        <a:xfrm>
          <a:off x="2244409" y="2908503"/>
          <a:ext cx="91440" cy="386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F9E00-6B3D-8346-8FE2-F8DE9361F633}">
      <dsp:nvSpPr>
        <dsp:cNvPr id="0" name=""/>
        <dsp:cNvSpPr/>
      </dsp:nvSpPr>
      <dsp:spPr>
        <a:xfrm>
          <a:off x="665708" y="2908503"/>
          <a:ext cx="1624421" cy="386538"/>
        </a:xfrm>
        <a:custGeom>
          <a:avLst/>
          <a:gdLst/>
          <a:ahLst/>
          <a:cxnLst/>
          <a:rect l="0" t="0" r="0" b="0"/>
          <a:pathLst>
            <a:path>
              <a:moveTo>
                <a:pt x="1624421" y="0"/>
              </a:moveTo>
              <a:lnTo>
                <a:pt x="1624421" y="263414"/>
              </a:lnTo>
              <a:lnTo>
                <a:pt x="0" y="263414"/>
              </a:lnTo>
              <a:lnTo>
                <a:pt x="0" y="386538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24B7-4C19-374D-81DC-DD75CB23D031}">
      <dsp:nvSpPr>
        <dsp:cNvPr id="0" name=""/>
        <dsp:cNvSpPr/>
      </dsp:nvSpPr>
      <dsp:spPr>
        <a:xfrm>
          <a:off x="2290129" y="1678003"/>
          <a:ext cx="3248843" cy="386538"/>
        </a:xfrm>
        <a:custGeom>
          <a:avLst/>
          <a:gdLst/>
          <a:ahLst/>
          <a:cxnLst/>
          <a:rect l="0" t="0" r="0" b="0"/>
          <a:pathLst>
            <a:path>
              <a:moveTo>
                <a:pt x="3248843" y="0"/>
              </a:moveTo>
              <a:lnTo>
                <a:pt x="3248843" y="263414"/>
              </a:lnTo>
              <a:lnTo>
                <a:pt x="0" y="263414"/>
              </a:lnTo>
              <a:lnTo>
                <a:pt x="0" y="386538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3329-7FE5-3F4A-B322-2B1150F89112}">
      <dsp:nvSpPr>
        <dsp:cNvPr id="0" name=""/>
        <dsp:cNvSpPr/>
      </dsp:nvSpPr>
      <dsp:spPr>
        <a:xfrm>
          <a:off x="4874437" y="834043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A58CB-3B9F-AA44-B294-412F55B063FB}">
      <dsp:nvSpPr>
        <dsp:cNvPr id="0" name=""/>
        <dsp:cNvSpPr/>
      </dsp:nvSpPr>
      <dsp:spPr>
        <a:xfrm>
          <a:off x="5022112" y="974334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Deputy Director on Health Care</a:t>
          </a:r>
          <a:endParaRPr lang="en-US" sz="1600" kern="1200" dirty="0"/>
        </a:p>
      </dsp:txBody>
      <dsp:txXfrm>
        <a:off x="5046831" y="999053"/>
        <a:ext cx="1279634" cy="794522"/>
      </dsp:txXfrm>
    </dsp:sp>
    <dsp:sp modelId="{EC8D59C5-B5FE-D843-84A3-33006072369C}">
      <dsp:nvSpPr>
        <dsp:cNvPr id="0" name=""/>
        <dsp:cNvSpPr/>
      </dsp:nvSpPr>
      <dsp:spPr>
        <a:xfrm>
          <a:off x="1625593" y="20645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C2431-5C03-6A42-9050-B7A24E9A26C2}">
      <dsp:nvSpPr>
        <dsp:cNvPr id="0" name=""/>
        <dsp:cNvSpPr/>
      </dsp:nvSpPr>
      <dsp:spPr>
        <a:xfrm>
          <a:off x="1773268" y="22048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Economics</a:t>
          </a:r>
          <a:endParaRPr lang="en-US" sz="1600" kern="1200" dirty="0"/>
        </a:p>
      </dsp:txBody>
      <dsp:txXfrm>
        <a:off x="1797987" y="2229552"/>
        <a:ext cx="1279634" cy="794522"/>
      </dsp:txXfrm>
    </dsp:sp>
    <dsp:sp modelId="{4199B67D-2751-B744-B97A-9A58A511C8FD}">
      <dsp:nvSpPr>
        <dsp:cNvPr id="0" name=""/>
        <dsp:cNvSpPr/>
      </dsp:nvSpPr>
      <dsp:spPr>
        <a:xfrm>
          <a:off x="1172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D2086-4501-FC45-985A-11410EE1CAA2}">
      <dsp:nvSpPr>
        <dsp:cNvPr id="0" name=""/>
        <dsp:cNvSpPr/>
      </dsp:nvSpPr>
      <dsp:spPr>
        <a:xfrm>
          <a:off x="148846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HBP</a:t>
          </a:r>
          <a:endParaRPr lang="en-US" sz="1600" kern="1200" dirty="0"/>
        </a:p>
      </dsp:txBody>
      <dsp:txXfrm>
        <a:off x="173565" y="3460052"/>
        <a:ext cx="1279634" cy="794522"/>
      </dsp:txXfrm>
    </dsp:sp>
    <dsp:sp modelId="{931E4EA6-4B17-8D47-ADDD-4A99669F697C}">
      <dsp:nvSpPr>
        <dsp:cNvPr id="0" name=""/>
        <dsp:cNvSpPr/>
      </dsp:nvSpPr>
      <dsp:spPr>
        <a:xfrm>
          <a:off x="1625593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D53213-3F72-9346-BABA-56AC204628EA}">
      <dsp:nvSpPr>
        <dsp:cNvPr id="0" name=""/>
        <dsp:cNvSpPr/>
      </dsp:nvSpPr>
      <dsp:spPr>
        <a:xfrm>
          <a:off x="1773268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Reporting</a:t>
          </a:r>
          <a:endParaRPr lang="en-US" sz="1600" kern="1200" dirty="0"/>
        </a:p>
      </dsp:txBody>
      <dsp:txXfrm>
        <a:off x="1797987" y="3460052"/>
        <a:ext cx="1279634" cy="794522"/>
      </dsp:txXfrm>
    </dsp:sp>
    <dsp:sp modelId="{2767692F-0810-114D-AFE2-BAE8E01F1764}">
      <dsp:nvSpPr>
        <dsp:cNvPr id="0" name=""/>
        <dsp:cNvSpPr/>
      </dsp:nvSpPr>
      <dsp:spPr>
        <a:xfrm>
          <a:off x="3250015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E4190-14AB-8A44-9CF3-D682A207D267}">
      <dsp:nvSpPr>
        <dsp:cNvPr id="0" name=""/>
        <dsp:cNvSpPr/>
      </dsp:nvSpPr>
      <dsp:spPr>
        <a:xfrm>
          <a:off x="3397690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Pricing </a:t>
          </a:r>
          <a:endParaRPr lang="en-US" sz="1600" kern="1200" dirty="0"/>
        </a:p>
      </dsp:txBody>
      <dsp:txXfrm>
        <a:off x="3422409" y="3460052"/>
        <a:ext cx="1279634" cy="794522"/>
      </dsp:txXfrm>
    </dsp:sp>
    <dsp:sp modelId="{DE41CC85-3234-7048-946D-2B008BC3B510}">
      <dsp:nvSpPr>
        <dsp:cNvPr id="0" name=""/>
        <dsp:cNvSpPr/>
      </dsp:nvSpPr>
      <dsp:spPr>
        <a:xfrm>
          <a:off x="6498859" y="20645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2C621-C0D4-9F4C-A23F-E8C6D0217D4E}">
      <dsp:nvSpPr>
        <dsp:cNvPr id="0" name=""/>
        <dsp:cNvSpPr/>
      </dsp:nvSpPr>
      <dsp:spPr>
        <a:xfrm>
          <a:off x="6646533" y="22048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Provider relations</a:t>
          </a:r>
          <a:endParaRPr lang="en-US" sz="1600" kern="1200" dirty="0"/>
        </a:p>
      </dsp:txBody>
      <dsp:txXfrm>
        <a:off x="6671252" y="2229552"/>
        <a:ext cx="1279634" cy="794522"/>
      </dsp:txXfrm>
    </dsp:sp>
    <dsp:sp modelId="{ABA48A1B-8822-E846-A848-75B74FFBE425}">
      <dsp:nvSpPr>
        <dsp:cNvPr id="0" name=""/>
        <dsp:cNvSpPr/>
      </dsp:nvSpPr>
      <dsp:spPr>
        <a:xfrm>
          <a:off x="4874437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B9270-3539-5242-B26D-653D5BEE88F5}">
      <dsp:nvSpPr>
        <dsp:cNvPr id="0" name=""/>
        <dsp:cNvSpPr/>
      </dsp:nvSpPr>
      <dsp:spPr>
        <a:xfrm>
          <a:off x="5022112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Claims management</a:t>
          </a:r>
          <a:endParaRPr lang="en-US" sz="1600" kern="1200" dirty="0"/>
        </a:p>
      </dsp:txBody>
      <dsp:txXfrm>
        <a:off x="5046831" y="3460052"/>
        <a:ext cx="1279634" cy="794522"/>
      </dsp:txXfrm>
    </dsp:sp>
    <dsp:sp modelId="{E2587B3A-CEB4-1446-92FF-7EF77D2448CE}">
      <dsp:nvSpPr>
        <dsp:cNvPr id="0" name=""/>
        <dsp:cNvSpPr/>
      </dsp:nvSpPr>
      <dsp:spPr>
        <a:xfrm>
          <a:off x="6498859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1E97E-E801-0E43-B8A1-2197061C1C47}">
      <dsp:nvSpPr>
        <dsp:cNvPr id="0" name=""/>
        <dsp:cNvSpPr/>
      </dsp:nvSpPr>
      <dsp:spPr>
        <a:xfrm>
          <a:off x="6646533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 &amp; P evaluation</a:t>
          </a:r>
          <a:endParaRPr lang="en-US" sz="1600" kern="1200" dirty="0"/>
        </a:p>
      </dsp:txBody>
      <dsp:txXfrm>
        <a:off x="6671252" y="3460052"/>
        <a:ext cx="1279634" cy="794522"/>
      </dsp:txXfrm>
    </dsp:sp>
    <dsp:sp modelId="{281BBB3A-F617-4B40-B99A-49758F3FEB14}">
      <dsp:nvSpPr>
        <dsp:cNvPr id="0" name=""/>
        <dsp:cNvSpPr/>
      </dsp:nvSpPr>
      <dsp:spPr>
        <a:xfrm>
          <a:off x="8123280" y="32950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20E95-8861-A547-9B42-D4D19E3AB3B5}">
      <dsp:nvSpPr>
        <dsp:cNvPr id="0" name=""/>
        <dsp:cNvSpPr/>
      </dsp:nvSpPr>
      <dsp:spPr>
        <a:xfrm>
          <a:off x="8270955" y="34353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Contracting</a:t>
          </a:r>
          <a:endParaRPr lang="en-US" sz="1600" kern="1200" dirty="0"/>
        </a:p>
      </dsp:txBody>
      <dsp:txXfrm>
        <a:off x="8295674" y="3460052"/>
        <a:ext cx="1279634" cy="794522"/>
      </dsp:txXfrm>
    </dsp:sp>
    <dsp:sp modelId="{D1BD31EB-76C3-5542-9AB2-6C8FFEB680F0}">
      <dsp:nvSpPr>
        <dsp:cNvPr id="0" name=""/>
        <dsp:cNvSpPr/>
      </dsp:nvSpPr>
      <dsp:spPr>
        <a:xfrm>
          <a:off x="8123280" y="2064542"/>
          <a:ext cx="1329072" cy="843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A6E6D-AC92-3D45-BA99-0344C455F430}">
      <dsp:nvSpPr>
        <dsp:cNvPr id="0" name=""/>
        <dsp:cNvSpPr/>
      </dsp:nvSpPr>
      <dsp:spPr>
        <a:xfrm>
          <a:off x="8270955" y="2204833"/>
          <a:ext cx="1329072" cy="843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Beneficiary relations</a:t>
          </a:r>
          <a:endParaRPr lang="en-US" sz="1600" kern="1200" dirty="0"/>
        </a:p>
      </dsp:txBody>
      <dsp:txXfrm>
        <a:off x="8295674" y="2229552"/>
        <a:ext cx="1279634" cy="79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F5A88-A981-F642-8B80-5B266EB99B5E}">
      <dsp:nvSpPr>
        <dsp:cNvPr id="0" name=""/>
        <dsp:cNvSpPr/>
      </dsp:nvSpPr>
      <dsp:spPr>
        <a:xfrm>
          <a:off x="5163457" y="925219"/>
          <a:ext cx="2660957" cy="42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65"/>
              </a:lnTo>
              <a:lnTo>
                <a:pt x="2660957" y="287665"/>
              </a:lnTo>
              <a:lnTo>
                <a:pt x="2660957" y="422124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A691-1997-114E-BBE7-4478D6BC8079}">
      <dsp:nvSpPr>
        <dsp:cNvPr id="0" name=""/>
        <dsp:cNvSpPr/>
      </dsp:nvSpPr>
      <dsp:spPr>
        <a:xfrm>
          <a:off x="6050443" y="2269002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65"/>
              </a:lnTo>
              <a:lnTo>
                <a:pt x="886985" y="287665"/>
              </a:lnTo>
              <a:lnTo>
                <a:pt x="886985" y="422124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1C5F8-B1BA-D546-8772-1808FEE90E4D}">
      <dsp:nvSpPr>
        <dsp:cNvPr id="0" name=""/>
        <dsp:cNvSpPr/>
      </dsp:nvSpPr>
      <dsp:spPr>
        <a:xfrm>
          <a:off x="5117737" y="3612786"/>
          <a:ext cx="91440" cy="422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124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42837-A1C7-F047-9722-975450D39151}">
      <dsp:nvSpPr>
        <dsp:cNvPr id="0" name=""/>
        <dsp:cNvSpPr/>
      </dsp:nvSpPr>
      <dsp:spPr>
        <a:xfrm>
          <a:off x="5163457" y="2269002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886985" y="0"/>
              </a:moveTo>
              <a:lnTo>
                <a:pt x="886985" y="287665"/>
              </a:lnTo>
              <a:lnTo>
                <a:pt x="0" y="287665"/>
              </a:lnTo>
              <a:lnTo>
                <a:pt x="0" y="422124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8715C-27DF-4D48-97CF-C481A750CCAE}">
      <dsp:nvSpPr>
        <dsp:cNvPr id="0" name=""/>
        <dsp:cNvSpPr/>
      </dsp:nvSpPr>
      <dsp:spPr>
        <a:xfrm>
          <a:off x="5163457" y="925219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65"/>
              </a:lnTo>
              <a:lnTo>
                <a:pt x="886985" y="287665"/>
              </a:lnTo>
              <a:lnTo>
                <a:pt x="886985" y="422124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BB60-D5D8-6847-8D83-13AB2215B8E4}">
      <dsp:nvSpPr>
        <dsp:cNvPr id="0" name=""/>
        <dsp:cNvSpPr/>
      </dsp:nvSpPr>
      <dsp:spPr>
        <a:xfrm>
          <a:off x="4276471" y="925219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886985" y="0"/>
              </a:moveTo>
              <a:lnTo>
                <a:pt x="886985" y="287665"/>
              </a:lnTo>
              <a:lnTo>
                <a:pt x="0" y="287665"/>
              </a:lnTo>
              <a:lnTo>
                <a:pt x="0" y="422124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58C05-6722-1C41-883E-90FDA4520571}">
      <dsp:nvSpPr>
        <dsp:cNvPr id="0" name=""/>
        <dsp:cNvSpPr/>
      </dsp:nvSpPr>
      <dsp:spPr>
        <a:xfrm>
          <a:off x="2502500" y="2269002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65"/>
              </a:lnTo>
              <a:lnTo>
                <a:pt x="886985" y="287665"/>
              </a:lnTo>
              <a:lnTo>
                <a:pt x="886985" y="422124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854C8-32EE-B44D-B763-1CCFAE803CFD}">
      <dsp:nvSpPr>
        <dsp:cNvPr id="0" name=""/>
        <dsp:cNvSpPr/>
      </dsp:nvSpPr>
      <dsp:spPr>
        <a:xfrm>
          <a:off x="1615514" y="2269002"/>
          <a:ext cx="886985" cy="422124"/>
        </a:xfrm>
        <a:custGeom>
          <a:avLst/>
          <a:gdLst/>
          <a:ahLst/>
          <a:cxnLst/>
          <a:rect l="0" t="0" r="0" b="0"/>
          <a:pathLst>
            <a:path>
              <a:moveTo>
                <a:pt x="886985" y="0"/>
              </a:moveTo>
              <a:lnTo>
                <a:pt x="886985" y="287665"/>
              </a:lnTo>
              <a:lnTo>
                <a:pt x="0" y="287665"/>
              </a:lnTo>
              <a:lnTo>
                <a:pt x="0" y="422124"/>
              </a:lnTo>
            </a:path>
          </a:pathLst>
        </a:custGeom>
        <a:noFill/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24B7-4C19-374D-81DC-DD75CB23D031}">
      <dsp:nvSpPr>
        <dsp:cNvPr id="0" name=""/>
        <dsp:cNvSpPr/>
      </dsp:nvSpPr>
      <dsp:spPr>
        <a:xfrm>
          <a:off x="2502500" y="925219"/>
          <a:ext cx="2660957" cy="422124"/>
        </a:xfrm>
        <a:custGeom>
          <a:avLst/>
          <a:gdLst/>
          <a:ahLst/>
          <a:cxnLst/>
          <a:rect l="0" t="0" r="0" b="0"/>
          <a:pathLst>
            <a:path>
              <a:moveTo>
                <a:pt x="2660957" y="0"/>
              </a:moveTo>
              <a:lnTo>
                <a:pt x="2660957" y="287665"/>
              </a:lnTo>
              <a:lnTo>
                <a:pt x="0" y="287665"/>
              </a:lnTo>
              <a:lnTo>
                <a:pt x="0" y="422124"/>
              </a:lnTo>
            </a:path>
          </a:pathLst>
        </a:custGeom>
        <a:noFill/>
        <a:ln w="6350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3329-7FE5-3F4A-B322-2B1150F89112}">
      <dsp:nvSpPr>
        <dsp:cNvPr id="0" name=""/>
        <dsp:cNvSpPr/>
      </dsp:nvSpPr>
      <dsp:spPr>
        <a:xfrm>
          <a:off x="4437742" y="3560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A58CB-3B9F-AA44-B294-412F55B063FB}">
      <dsp:nvSpPr>
        <dsp:cNvPr id="0" name=""/>
        <dsp:cNvSpPr/>
      </dsp:nvSpPr>
      <dsp:spPr>
        <a:xfrm>
          <a:off x="4599012" y="156766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Deputy Director on Health Care</a:t>
          </a:r>
          <a:endParaRPr lang="en-US" sz="1400" kern="1200" dirty="0"/>
        </a:p>
      </dsp:txBody>
      <dsp:txXfrm>
        <a:off x="4626006" y="183760"/>
        <a:ext cx="1397443" cy="867670"/>
      </dsp:txXfrm>
    </dsp:sp>
    <dsp:sp modelId="{EC8D59C5-B5FE-D843-84A3-33006072369C}">
      <dsp:nvSpPr>
        <dsp:cNvPr id="0" name=""/>
        <dsp:cNvSpPr/>
      </dsp:nvSpPr>
      <dsp:spPr>
        <a:xfrm>
          <a:off x="1776784" y="1347343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C2431-5C03-6A42-9050-B7A24E9A26C2}">
      <dsp:nvSpPr>
        <dsp:cNvPr id="0" name=""/>
        <dsp:cNvSpPr/>
      </dsp:nvSpPr>
      <dsp:spPr>
        <a:xfrm>
          <a:off x="1938054" y="1500550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HBP</a:t>
          </a:r>
          <a:endParaRPr lang="en-US" sz="1400" kern="1200" dirty="0"/>
        </a:p>
      </dsp:txBody>
      <dsp:txXfrm>
        <a:off x="1965048" y="1527544"/>
        <a:ext cx="1397443" cy="867670"/>
      </dsp:txXfrm>
    </dsp:sp>
    <dsp:sp modelId="{2767692F-0810-114D-AFE2-BAE8E01F1764}">
      <dsp:nvSpPr>
        <dsp:cNvPr id="0" name=""/>
        <dsp:cNvSpPr/>
      </dsp:nvSpPr>
      <dsp:spPr>
        <a:xfrm>
          <a:off x="889798" y="2691127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E4190-14AB-8A44-9CF3-D682A207D267}">
      <dsp:nvSpPr>
        <dsp:cNvPr id="0" name=""/>
        <dsp:cNvSpPr/>
      </dsp:nvSpPr>
      <dsp:spPr>
        <a:xfrm>
          <a:off x="1051068" y="2844334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Pricing, payment methods </a:t>
          </a:r>
          <a:endParaRPr lang="en-US" sz="1400" kern="1200" dirty="0"/>
        </a:p>
      </dsp:txBody>
      <dsp:txXfrm>
        <a:off x="1078062" y="2871328"/>
        <a:ext cx="1397443" cy="867670"/>
      </dsp:txXfrm>
    </dsp:sp>
    <dsp:sp modelId="{5486CABB-9E39-3340-89A2-A814C8BDE5FD}">
      <dsp:nvSpPr>
        <dsp:cNvPr id="0" name=""/>
        <dsp:cNvSpPr/>
      </dsp:nvSpPr>
      <dsp:spPr>
        <a:xfrm>
          <a:off x="2663770" y="2691127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5272C-5E69-F349-9139-989376CB686A}">
      <dsp:nvSpPr>
        <dsp:cNvPr id="0" name=""/>
        <dsp:cNvSpPr/>
      </dsp:nvSpPr>
      <dsp:spPr>
        <a:xfrm>
          <a:off x="2825040" y="2844334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Pharmaceuticals</a:t>
          </a:r>
          <a:endParaRPr lang="en-US" sz="1400" kern="1200" dirty="0"/>
        </a:p>
      </dsp:txBody>
      <dsp:txXfrm>
        <a:off x="2852034" y="2871328"/>
        <a:ext cx="1397443" cy="867670"/>
      </dsp:txXfrm>
    </dsp:sp>
    <dsp:sp modelId="{B449B338-B9E9-BB4E-83A1-7D2A1BD52BDE}">
      <dsp:nvSpPr>
        <dsp:cNvPr id="0" name=""/>
        <dsp:cNvSpPr/>
      </dsp:nvSpPr>
      <dsp:spPr>
        <a:xfrm>
          <a:off x="3550756" y="1347343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C31D8-3763-E54A-8D9F-62485CC6030D}">
      <dsp:nvSpPr>
        <dsp:cNvPr id="0" name=""/>
        <dsp:cNvSpPr/>
      </dsp:nvSpPr>
      <dsp:spPr>
        <a:xfrm>
          <a:off x="3712026" y="1500550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Planning, Monitoring &amp; Evaluation</a:t>
          </a:r>
          <a:endParaRPr lang="en-US" sz="1400" kern="1200" dirty="0"/>
        </a:p>
      </dsp:txBody>
      <dsp:txXfrm>
        <a:off x="3739020" y="1527544"/>
        <a:ext cx="1397443" cy="867670"/>
      </dsp:txXfrm>
    </dsp:sp>
    <dsp:sp modelId="{DE41CC85-3234-7048-946D-2B008BC3B510}">
      <dsp:nvSpPr>
        <dsp:cNvPr id="0" name=""/>
        <dsp:cNvSpPr/>
      </dsp:nvSpPr>
      <dsp:spPr>
        <a:xfrm>
          <a:off x="5324728" y="1347343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42C621-C0D4-9F4C-A23F-E8C6D0217D4E}">
      <dsp:nvSpPr>
        <dsp:cNvPr id="0" name=""/>
        <dsp:cNvSpPr/>
      </dsp:nvSpPr>
      <dsp:spPr>
        <a:xfrm>
          <a:off x="5485998" y="1500550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Provider relations</a:t>
          </a:r>
          <a:endParaRPr lang="en-US" sz="1400" kern="1200" dirty="0"/>
        </a:p>
      </dsp:txBody>
      <dsp:txXfrm>
        <a:off x="5512992" y="1527544"/>
        <a:ext cx="1397443" cy="867670"/>
      </dsp:txXfrm>
    </dsp:sp>
    <dsp:sp modelId="{ABA48A1B-8822-E846-A848-75B74FFBE425}">
      <dsp:nvSpPr>
        <dsp:cNvPr id="0" name=""/>
        <dsp:cNvSpPr/>
      </dsp:nvSpPr>
      <dsp:spPr>
        <a:xfrm>
          <a:off x="4437742" y="2691127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B9270-3539-5242-B26D-653D5BEE88F5}">
      <dsp:nvSpPr>
        <dsp:cNvPr id="0" name=""/>
        <dsp:cNvSpPr/>
      </dsp:nvSpPr>
      <dsp:spPr>
        <a:xfrm>
          <a:off x="4599012" y="2844334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Contracting</a:t>
          </a:r>
          <a:endParaRPr lang="en-US" sz="1400" kern="1200" dirty="0"/>
        </a:p>
      </dsp:txBody>
      <dsp:txXfrm>
        <a:off x="4626006" y="2871328"/>
        <a:ext cx="1397443" cy="867670"/>
      </dsp:txXfrm>
    </dsp:sp>
    <dsp:sp modelId="{EB9001B2-A4DA-D342-BFC6-A4549EAEA942}">
      <dsp:nvSpPr>
        <dsp:cNvPr id="0" name=""/>
        <dsp:cNvSpPr/>
      </dsp:nvSpPr>
      <dsp:spPr>
        <a:xfrm>
          <a:off x="4437742" y="4034911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8125C-1932-1F43-BBBE-F802F032595D}">
      <dsp:nvSpPr>
        <dsp:cNvPr id="0" name=""/>
        <dsp:cNvSpPr/>
      </dsp:nvSpPr>
      <dsp:spPr>
        <a:xfrm>
          <a:off x="4599012" y="4188117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 &amp; P evaluation</a:t>
          </a:r>
          <a:endParaRPr lang="en-US" sz="1400" kern="1200" dirty="0"/>
        </a:p>
      </dsp:txBody>
      <dsp:txXfrm>
        <a:off x="4626006" y="4215111"/>
        <a:ext cx="1397443" cy="867670"/>
      </dsp:txXfrm>
    </dsp:sp>
    <dsp:sp modelId="{281BBB3A-F617-4B40-B99A-49758F3FEB14}">
      <dsp:nvSpPr>
        <dsp:cNvPr id="0" name=""/>
        <dsp:cNvSpPr/>
      </dsp:nvSpPr>
      <dsp:spPr>
        <a:xfrm>
          <a:off x="6211713" y="2691127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20E95-8861-A547-9B42-D4D19E3AB3B5}">
      <dsp:nvSpPr>
        <dsp:cNvPr id="0" name=""/>
        <dsp:cNvSpPr/>
      </dsp:nvSpPr>
      <dsp:spPr>
        <a:xfrm>
          <a:off x="6372984" y="2844334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Claims management</a:t>
          </a:r>
          <a:endParaRPr lang="en-US" sz="1400" kern="1200" dirty="0"/>
        </a:p>
      </dsp:txBody>
      <dsp:txXfrm>
        <a:off x="6399978" y="2871328"/>
        <a:ext cx="1397443" cy="867670"/>
      </dsp:txXfrm>
    </dsp:sp>
    <dsp:sp modelId="{D1BD31EB-76C3-5542-9AB2-6C8FFEB680F0}">
      <dsp:nvSpPr>
        <dsp:cNvPr id="0" name=""/>
        <dsp:cNvSpPr/>
      </dsp:nvSpPr>
      <dsp:spPr>
        <a:xfrm>
          <a:off x="7098699" y="1347343"/>
          <a:ext cx="1451431" cy="921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A6E6D-AC92-3D45-BA99-0344C455F430}">
      <dsp:nvSpPr>
        <dsp:cNvPr id="0" name=""/>
        <dsp:cNvSpPr/>
      </dsp:nvSpPr>
      <dsp:spPr>
        <a:xfrm>
          <a:off x="7259969" y="1500550"/>
          <a:ext cx="1451431" cy="921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Beneficiary relations</a:t>
          </a:r>
          <a:endParaRPr lang="en-US" sz="1400" kern="1200" dirty="0"/>
        </a:p>
      </dsp:txBody>
      <dsp:txXfrm>
        <a:off x="7286963" y="1527544"/>
        <a:ext cx="1397443" cy="86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0500-9063-0848-992A-2B02BE6D529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39F1-08F7-EB48-8A2B-45D6915DC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39F1-08F7-EB48-8A2B-45D6915DC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139F1-08F7-EB48-8A2B-45D6915DC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2" y="2413225"/>
            <a:ext cx="8361229" cy="2098226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>Mission on organizational capacity and strategy for strategic purchasing</a:t>
            </a:r>
            <a:br>
              <a:rPr lang="en-US" sz="3600" dirty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3200" smtClean="0"/>
              <a:t>WRAP-UP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899" y="4707394"/>
            <a:ext cx="6831673" cy="1086237"/>
          </a:xfrm>
        </p:spPr>
        <p:txBody>
          <a:bodyPr/>
          <a:lstStyle/>
          <a:p>
            <a:r>
              <a:rPr lang="en-US" dirty="0" smtClean="0"/>
              <a:t>14.11.2018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02068" y="6363091"/>
            <a:ext cx="338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WHO UHC Partnership in Georgia</a:t>
            </a:r>
          </a:p>
        </p:txBody>
      </p:sp>
    </p:spTree>
    <p:extLst>
      <p:ext uri="{BB962C8B-B14F-4D97-AF65-F5344CB8AC3E}">
        <p14:creationId xmlns:p14="http://schemas.microsoft.com/office/powerpoint/2010/main" val="14868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Additional next steps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52047"/>
            <a:ext cx="10515600" cy="4436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SPS WG revises claims management process diagram by November 19</a:t>
            </a:r>
          </a:p>
          <a:p>
            <a:r>
              <a:rPr lang="en-US" sz="2800" dirty="0" smtClean="0"/>
              <a:t>HR competences and training needs planning for agreed key strategic areas:</a:t>
            </a:r>
          </a:p>
          <a:p>
            <a:pPr lvl="1"/>
            <a:r>
              <a:rPr lang="en-US" sz="2400" dirty="0" smtClean="0"/>
              <a:t>WHO </a:t>
            </a:r>
            <a:r>
              <a:rPr lang="en-US" sz="2400" dirty="0"/>
              <a:t>additional guidance </a:t>
            </a:r>
            <a:r>
              <a:rPr lang="en-US" sz="2400" dirty="0" smtClean="0"/>
              <a:t>by November 30</a:t>
            </a:r>
          </a:p>
          <a:p>
            <a:pPr lvl="1"/>
            <a:r>
              <a:rPr lang="en-US" sz="2400" dirty="0" smtClean="0"/>
              <a:t>SPS WG sends initial plan by December </a:t>
            </a:r>
            <a:r>
              <a:rPr lang="en-US" sz="2400" dirty="0" smtClean="0"/>
              <a:t>7</a:t>
            </a:r>
            <a:endParaRPr lang="en-US" sz="24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3600" b="1" dirty="0" smtClean="0"/>
              <a:t>Next mission: December 10-11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60066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3376"/>
            <a:ext cx="9601200" cy="710514"/>
          </a:xfrm>
        </p:spPr>
        <p:txBody>
          <a:bodyPr>
            <a:normAutofit/>
          </a:bodyPr>
          <a:lstStyle/>
          <a:p>
            <a:r>
              <a:rPr lang="en-US" b="1" i="1" dirty="0"/>
              <a:t>SSA SP </a:t>
            </a:r>
            <a:r>
              <a:rPr lang="en-US" b="1" i="1" dirty="0" smtClean="0"/>
              <a:t>Organization </a:t>
            </a:r>
            <a:r>
              <a:rPr lang="en-US" sz="2700" b="1" i="1" dirty="0" smtClean="0"/>
              <a:t>(version 1, Aug 2018)</a:t>
            </a:r>
            <a:endParaRPr lang="en-US" sz="27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532539"/>
          <a:ext cx="96012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3376"/>
            <a:ext cx="9601200" cy="710514"/>
          </a:xfrm>
        </p:spPr>
        <p:txBody>
          <a:bodyPr>
            <a:normAutofit/>
          </a:bodyPr>
          <a:lstStyle/>
          <a:p>
            <a:r>
              <a:rPr lang="en-US" b="1" i="1" dirty="0"/>
              <a:t>SSA SP </a:t>
            </a:r>
            <a:r>
              <a:rPr lang="en-US" b="1" i="1" dirty="0" smtClean="0"/>
              <a:t>Organization </a:t>
            </a:r>
            <a:r>
              <a:rPr lang="en-US" sz="2700" b="1" i="1" dirty="0" smtClean="0"/>
              <a:t>(version 2, Nov 2018)</a:t>
            </a:r>
            <a:endParaRPr lang="en-US" sz="27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532539"/>
          <a:ext cx="96012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44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SSA structure feedback </a:t>
            </a:r>
            <a:r>
              <a:rPr lang="en-US" sz="2400" b="1" i="1" dirty="0" smtClean="0"/>
              <a:t>(version 2 vs version 1)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0532"/>
            <a:ext cx="10019654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recommend to keep the position of Deputy </a:t>
            </a:r>
            <a:r>
              <a:rPr lang="en-US" sz="2400" dirty="0"/>
              <a:t>Director for </a:t>
            </a:r>
            <a:r>
              <a:rPr lang="en-US" sz="2400" dirty="0" smtClean="0"/>
              <a:t>Health separate </a:t>
            </a:r>
            <a:r>
              <a:rPr lang="en-US" sz="2400" dirty="0"/>
              <a:t>from </a:t>
            </a:r>
            <a:r>
              <a:rPr lang="en-US" sz="2400" dirty="0" smtClean="0"/>
              <a:t>Director </a:t>
            </a:r>
            <a:r>
              <a:rPr lang="en-US" sz="2400" dirty="0"/>
              <a:t>of SSA.</a:t>
            </a:r>
          </a:p>
          <a:p>
            <a:r>
              <a:rPr lang="en-US" sz="2400" dirty="0" smtClean="0"/>
              <a:t>Integration of Vertical Programs </a:t>
            </a:r>
            <a:r>
              <a:rPr lang="en-US" sz="2400" dirty="0"/>
              <a:t>and UHC is </a:t>
            </a:r>
            <a:r>
              <a:rPr lang="en-US" sz="2400" dirty="0" smtClean="0"/>
              <a:t>recommended, </a:t>
            </a:r>
            <a:r>
              <a:rPr lang="en-US" sz="2400" dirty="0"/>
              <a:t>regardless that regulation and principles </a:t>
            </a:r>
            <a:r>
              <a:rPr lang="en-US" sz="2400" dirty="0" smtClean="0"/>
              <a:t>of these two may </a:t>
            </a:r>
            <a:r>
              <a:rPr lang="en-US" sz="2400" dirty="0"/>
              <a:t>vary. Within one unit different people can take care of both</a:t>
            </a:r>
            <a:r>
              <a:rPr lang="en-US" sz="2400" dirty="0" smtClean="0"/>
              <a:t>, gradually overcoming </a:t>
            </a:r>
            <a:r>
              <a:rPr lang="en-US" sz="2400" dirty="0"/>
              <a:t>separation of two </a:t>
            </a:r>
            <a:r>
              <a:rPr lang="en-US" sz="2400" dirty="0" smtClean="0"/>
              <a:t>kind of </a:t>
            </a:r>
            <a:r>
              <a:rPr lang="en-US" sz="2400" dirty="0"/>
              <a:t>services. </a:t>
            </a:r>
          </a:p>
          <a:p>
            <a:r>
              <a:rPr lang="en-US" sz="2400" dirty="0" smtClean="0"/>
              <a:t>Consider adding Pharmaceuticals under </a:t>
            </a:r>
            <a:r>
              <a:rPr lang="en-US" sz="2400" dirty="0"/>
              <a:t>HBP.</a:t>
            </a:r>
          </a:p>
          <a:p>
            <a:r>
              <a:rPr lang="en-US" sz="2400" dirty="0"/>
              <a:t>Planning, Monitoring and Evaluation to provide broader strategy coordination, support evaluation and reporting for entire SP area. </a:t>
            </a:r>
            <a:endParaRPr lang="en-US" sz="2400" dirty="0" smtClean="0"/>
          </a:p>
          <a:p>
            <a:r>
              <a:rPr lang="en-US" sz="2400" dirty="0"/>
              <a:t>Claims management is complex </a:t>
            </a:r>
            <a:r>
              <a:rPr lang="en-US" sz="2400" dirty="0" smtClean="0"/>
              <a:t>process, it is not not recommended to </a:t>
            </a:r>
            <a:r>
              <a:rPr lang="en-US" sz="2400" dirty="0"/>
              <a:t>separate monitoring </a:t>
            </a:r>
            <a:r>
              <a:rPr lang="en-US" sz="2400" dirty="0" smtClean="0"/>
              <a:t>and control unit from </a:t>
            </a:r>
            <a:r>
              <a:rPr lang="en-US" sz="2400" dirty="0"/>
              <a:t>handling claims </a:t>
            </a:r>
            <a:r>
              <a:rPr lang="en-US" sz="2400" dirty="0" smtClean="0"/>
              <a:t>management. </a:t>
            </a:r>
          </a:p>
          <a:p>
            <a:r>
              <a:rPr lang="en-US" sz="2400" dirty="0" smtClean="0"/>
              <a:t>Quality and Contracting Performance evaluation to keep within or under the Contracting unit.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24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Strategic planning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87" y="387457"/>
            <a:ext cx="4229876" cy="592831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1867546"/>
            <a:ext cx="6067586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“Owner” of master planning is very important</a:t>
            </a:r>
          </a:p>
          <a:p>
            <a:r>
              <a:rPr lang="en-US" sz="2800" dirty="0" smtClean="0"/>
              <a:t>Strategic planning in rolling planning principle, renewing the strategy annually</a:t>
            </a:r>
          </a:p>
          <a:p>
            <a:r>
              <a:rPr lang="en-US" sz="2800" dirty="0" smtClean="0"/>
              <a:t>Strategic planning integrates both – the Ministry and SSA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22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Annual planning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620" y="2171700"/>
            <a:ext cx="6641024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Quarterly milestones with clear definition are recommended for strategic </a:t>
            </a:r>
            <a:r>
              <a:rPr lang="en-US" sz="2800" dirty="0" smtClean="0"/>
              <a:t>initiatives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1" y="685800"/>
            <a:ext cx="3881858" cy="55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Reporting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96146"/>
            <a:ext cx="6114081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Reporting to cover quarterly milestone plan of initiatives with short and clear statement</a:t>
            </a:r>
          </a:p>
          <a:p>
            <a:r>
              <a:rPr lang="en-US" sz="2800" dirty="0" smtClean="0"/>
              <a:t>Reporting to cover indicators with explanation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10" y="685800"/>
            <a:ext cx="4477490" cy="57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Competency development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7265"/>
            <a:ext cx="10097146" cy="4678551"/>
          </a:xfrm>
        </p:spPr>
        <p:txBody>
          <a:bodyPr>
            <a:noAutofit/>
          </a:bodyPr>
          <a:lstStyle/>
          <a:p>
            <a:r>
              <a:rPr lang="en-US" sz="2800" dirty="0" smtClean="0"/>
              <a:t>Derive the need for competency from strategy, focus on priorities</a:t>
            </a:r>
          </a:p>
          <a:p>
            <a:r>
              <a:rPr lang="en-US" sz="2800" dirty="0" smtClean="0"/>
              <a:t>Translate it to specific competency categories, avoid too general definitions</a:t>
            </a:r>
          </a:p>
          <a:p>
            <a:r>
              <a:rPr lang="en-US" sz="2800" dirty="0" smtClean="0"/>
              <a:t>Link competencies with specific target groups</a:t>
            </a:r>
          </a:p>
          <a:p>
            <a:r>
              <a:rPr lang="en-US" sz="2800" dirty="0" smtClean="0"/>
              <a:t>Define competency development sources – there are many ways to contribute</a:t>
            </a:r>
          </a:p>
          <a:p>
            <a:r>
              <a:rPr lang="en-US" sz="2800" dirty="0" smtClean="0"/>
              <a:t>Remember – competency development is everyone responsibility, an organization should support it and create relevant environment!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8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641" y="247973"/>
            <a:ext cx="9601200" cy="1485900"/>
          </a:xfrm>
        </p:spPr>
        <p:txBody>
          <a:bodyPr/>
          <a:lstStyle/>
          <a:p>
            <a:r>
              <a:rPr lang="en-US" b="1" i="1" dirty="0" smtClean="0"/>
              <a:t>Next steps: SP </a:t>
            </a:r>
            <a:r>
              <a:rPr lang="en-US" b="1" i="1" dirty="0"/>
              <a:t>Strategy for the period </a:t>
            </a:r>
            <a:r>
              <a:rPr lang="en-US" b="1" i="1" dirty="0" smtClean="0"/>
              <a:t>2019-2022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878637"/>
              </p:ext>
            </p:extLst>
          </p:nvPr>
        </p:nvGraphicFramePr>
        <p:xfrm>
          <a:off x="999641" y="1733873"/>
          <a:ext cx="10949552" cy="4754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656522"/>
                <a:gridCol w="2355742"/>
                <a:gridCol w="1937288"/>
              </a:tblGrid>
              <a:tr h="617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Agreed</a:t>
                      </a:r>
                      <a:r>
                        <a:rPr lang="en-US" sz="2400" baseline="0" dirty="0" smtClean="0"/>
                        <a:t> due date in August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Revised due date</a:t>
                      </a:r>
                      <a:endParaRPr lang="en-US" sz="2400" dirty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SPS WG preparing strategic initiatives focusing on IT and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30</a:t>
                      </a:r>
                      <a:endParaRPr lang="en-US" dirty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SPS WG prepares the 3Q2018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October </a:t>
                      </a:r>
                      <a:r>
                        <a:rPr lang="en-US" dirty="0" smtClean="0"/>
                        <a:t>15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“Strategy day” for the critical review of the SP</a:t>
                      </a:r>
                      <a:r>
                        <a:rPr lang="en-US" baseline="0" dirty="0" smtClean="0"/>
                        <a:t> Strategy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during next </a:t>
                      </a:r>
                      <a:r>
                        <a:rPr lang="en-US" dirty="0" smtClean="0"/>
                        <a:t>mission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Drafting missing chapters: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strategy map, strategic initiatives and indicators; Strategy execution framework, planning and reporting, governance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Guidance for the SPS WG – September 30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1st draft by the SPS WG – October 30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 and planning</a:t>
                      </a:r>
                      <a:r>
                        <a:rPr lang="en-US" baseline="0" dirty="0" smtClean="0"/>
                        <a:t> process diagrams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November </a:t>
                      </a:r>
                      <a:r>
                        <a:rPr lang="en-US" baseline="0" dirty="0" smtClean="0"/>
                        <a:t>24</a:t>
                      </a:r>
                      <a:endParaRPr lang="en-US" baseline="0" dirty="0" smtClean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SPS WG prepares the 1st draft for the SP Strategy for the period 2019-2022 (focus on initiatives-activities and</a:t>
                      </a:r>
                      <a:r>
                        <a:rPr lang="en-US" baseline="0" dirty="0" smtClean="0"/>
                        <a:t> planning + reporting)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November 30</a:t>
                      </a:r>
                      <a:endParaRPr lang="en-US" dirty="0" smtClean="0"/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Final review of the SP Strategy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mission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December 10-11 </a:t>
                      </a:r>
                    </a:p>
                  </a:txBody>
                  <a:tcPr anchor="ctr"/>
                </a:tc>
              </a:tr>
              <a:tr h="357519">
                <a:tc>
                  <a:txBody>
                    <a:bodyPr/>
                    <a:lstStyle/>
                    <a:p>
                      <a:r>
                        <a:rPr lang="en-US" dirty="0" smtClean="0"/>
                        <a:t>Final SP Strategy for the period 2019-2022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31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261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13405</TotalTime>
  <Words>522</Words>
  <Application>Microsoft Macintosh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Mangal</vt:lpstr>
      <vt:lpstr>Crop</vt:lpstr>
      <vt:lpstr> Mission on organizational capacity and strategy for strategic purchasing   WRAP-UP</vt:lpstr>
      <vt:lpstr>SSA SP Organization (version 1, Aug 2018)</vt:lpstr>
      <vt:lpstr>SSA SP Organization (version 2, Nov 2018)</vt:lpstr>
      <vt:lpstr>SSA structure feedback (version 2 vs version 1)</vt:lpstr>
      <vt:lpstr>Strategic planning</vt:lpstr>
      <vt:lpstr>Annual planning </vt:lpstr>
      <vt:lpstr>Reporting</vt:lpstr>
      <vt:lpstr>Competency development</vt:lpstr>
      <vt:lpstr>Next steps: SP Strategy for the period 2019-2022</vt:lpstr>
      <vt:lpstr>Additional next steps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domains behind the goals</dc:title>
  <dc:creator>Andres Rannamäe</dc:creator>
  <cp:lastModifiedBy>triin habicht</cp:lastModifiedBy>
  <cp:revision>79</cp:revision>
  <dcterms:created xsi:type="dcterms:W3CDTF">2018-03-17T10:49:29Z</dcterms:created>
  <dcterms:modified xsi:type="dcterms:W3CDTF">2018-11-14T03:22:46Z</dcterms:modified>
</cp:coreProperties>
</file>